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573" r:id="rId3"/>
    <p:sldId id="552" r:id="rId4"/>
    <p:sldId id="598" r:id="rId5"/>
    <p:sldId id="563" r:id="rId6"/>
    <p:sldId id="621" r:id="rId7"/>
    <p:sldId id="535" r:id="rId8"/>
    <p:sldId id="602" r:id="rId9"/>
    <p:sldId id="561" r:id="rId10"/>
    <p:sldId id="605" r:id="rId11"/>
    <p:sldId id="606" r:id="rId12"/>
    <p:sldId id="442" r:id="rId13"/>
    <p:sldId id="608" r:id="rId14"/>
    <p:sldId id="612" r:id="rId15"/>
    <p:sldId id="609" r:id="rId16"/>
    <p:sldId id="550" r:id="rId17"/>
    <p:sldId id="584" r:id="rId18"/>
    <p:sldId id="597" r:id="rId19"/>
    <p:sldId id="551" r:id="rId20"/>
    <p:sldId id="615" r:id="rId21"/>
    <p:sldId id="616" r:id="rId22"/>
    <p:sldId id="614" r:id="rId23"/>
    <p:sldId id="618" r:id="rId24"/>
    <p:sldId id="619" r:id="rId25"/>
    <p:sldId id="620" r:id="rId26"/>
    <p:sldId id="50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ctive_Projects\COVID-19\Post-Acute%20COVID%20Syndrome\Clinical%20Data%20Set%2010012021\Full%20set%2010012021\FULL%20PACS%20CLINICAL%20S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ctive_Projects\COVID-19\Post-Acute%20COVID%20Syndrome\Clinical%20Data%20Set%2010012021\Full%20set%2010012021\FULL%20PACS%20CLINICAL%20S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ctive_Projects\COVID-19\Post-Acute%20COVID%20Syndrome\Clinical%20Data%20Set%2010012021\Full%20set%2010012021\FULL%20PACS%20CLINICAL%20S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ctive_Projects\COVID-19\Post-Acute%20COVID%20Syndrome\Clinical%20Data%20Set%2010012021\Full%20set%2010012021\FULL%20PACS%20CLINICAL%20SE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Capnography</a:t>
            </a:r>
            <a:r>
              <a:rPr lang="en-US" baseline="0" dirty="0"/>
              <a:t> Results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PACS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3</c:v>
                </c:pt>
              </c:numLit>
            </c:plus>
            <c:minus>
              <c:numLit>
                <c:formatCode>General</c:formatCode>
                <c:ptCount val="1"/>
                <c:pt idx="0">
                  <c:v>3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C9-4EFC-A4EF-ABF6146DB5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Normative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5</c:v>
                </c:pt>
              </c:numLit>
            </c:plus>
            <c:minus>
              <c:numLit>
                <c:formatCode>General</c:formatCode>
                <c:ptCount val="1"/>
                <c:pt idx="0">
                  <c:v>5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C9-4EFC-A4EF-ABF6146DB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5387536"/>
        <c:axId val="1945393360"/>
      </c:barChart>
      <c:catAx>
        <c:axId val="194538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5393360"/>
        <c:crosses val="autoZero"/>
        <c:auto val="1"/>
        <c:lblAlgn val="ctr"/>
        <c:lblOffset val="100"/>
        <c:noMultiLvlLbl val="0"/>
      </c:catAx>
      <c:valAx>
        <c:axId val="1945393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baseline="0" dirty="0"/>
                  <a:t>End-tidal CO2</a:t>
                </a:r>
              </a:p>
            </c:rich>
          </c:tx>
          <c:layout>
            <c:manualLayout>
              <c:xMode val="edge"/>
              <c:yMode val="edge"/>
              <c:x val="6.038647342995169E-3"/>
              <c:y val="0.33094395333113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538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10MWT Time:</a:t>
            </a:r>
            <a:r>
              <a:rPr lang="en-US" baseline="0"/>
              <a:t> Baseline vs. Follow-up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0.5</c:v>
                </c:pt>
              </c:numLit>
            </c:plus>
            <c:minus>
              <c:numLit>
                <c:formatCode>General</c:formatCode>
                <c:ptCount val="1"/>
                <c:pt idx="0">
                  <c:v>0.5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'Summary Data'!$A$2:$A$3</c:f>
              <c:strCache>
                <c:ptCount val="2"/>
                <c:pt idx="0">
                  <c:v>Baseline</c:v>
                </c:pt>
                <c:pt idx="1">
                  <c:v>Follow-up</c:v>
                </c:pt>
              </c:strCache>
            </c:strRef>
          </c:cat>
          <c:val>
            <c:numRef>
              <c:f>'Summary Data'!$B$2:$B$3</c:f>
              <c:numCache>
                <c:formatCode>General</c:formatCode>
                <c:ptCount val="2"/>
                <c:pt idx="0">
                  <c:v>7.1855000000000002</c:v>
                </c:pt>
                <c:pt idx="1">
                  <c:v>5.423571428571428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1A-41DA-8233-253D006F4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9060047"/>
        <c:axId val="809058799"/>
      </c:barChart>
      <c:catAx>
        <c:axId val="809060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058799"/>
        <c:crosses val="autoZero"/>
        <c:auto val="1"/>
        <c:lblAlgn val="ctr"/>
        <c:lblOffset val="100"/>
        <c:noMultiLvlLbl val="0"/>
      </c:catAx>
      <c:valAx>
        <c:axId val="809058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baseline="0"/>
                  <a:t>10MWT Time (sec)</a:t>
                </a:r>
              </a:p>
            </c:rich>
          </c:tx>
          <c:layout>
            <c:manualLayout>
              <c:xMode val="edge"/>
              <c:yMode val="edge"/>
              <c:x val="2.2222222222222223E-2"/>
              <c:y val="0.171712962962962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060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6MWT Distance:</a:t>
            </a:r>
            <a:r>
              <a:rPr lang="en-US" baseline="0"/>
              <a:t> Baseline vs. Follow-up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60</c:v>
                </c:pt>
              </c:numLit>
            </c:plus>
            <c:minus>
              <c:numLit>
                <c:formatCode>General</c:formatCode>
                <c:ptCount val="1"/>
                <c:pt idx="0">
                  <c:v>60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'Summary Data'!$A$10:$A$11</c:f>
              <c:strCache>
                <c:ptCount val="2"/>
                <c:pt idx="0">
                  <c:v>Baseline</c:v>
                </c:pt>
                <c:pt idx="1">
                  <c:v>Follow-up</c:v>
                </c:pt>
              </c:strCache>
            </c:strRef>
          </c:cat>
          <c:val>
            <c:numRef>
              <c:f>'Summary Data'!$B$10:$B$11</c:f>
              <c:numCache>
                <c:formatCode>General</c:formatCode>
                <c:ptCount val="2"/>
                <c:pt idx="0">
                  <c:v>453.70010526315787</c:v>
                </c:pt>
                <c:pt idx="1">
                  <c:v>789.54684210526318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B-4BA8-ABA4-BC96B5EF1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9060047"/>
        <c:axId val="809058799"/>
      </c:barChart>
      <c:catAx>
        <c:axId val="8090600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baseline="0"/>
                  <a:t>Comparison Point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058799"/>
        <c:crosses val="autoZero"/>
        <c:auto val="1"/>
        <c:lblAlgn val="ctr"/>
        <c:lblOffset val="100"/>
        <c:noMultiLvlLbl val="0"/>
      </c:catAx>
      <c:valAx>
        <c:axId val="809058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baseline="0"/>
                  <a:t>6MWT Distance (m)</a:t>
                </a:r>
              </a:p>
            </c:rich>
          </c:tx>
          <c:layout>
            <c:manualLayout>
              <c:xMode val="edge"/>
              <c:yMode val="edge"/>
              <c:x val="2.2222222222222223E-2"/>
              <c:y val="0.171712962962962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060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Number</a:t>
            </a:r>
            <a:r>
              <a:rPr lang="en-US" baseline="0"/>
              <a:t> of reported symptoms</a:t>
            </a:r>
            <a:r>
              <a:rPr lang="en-US"/>
              <a:t>:</a:t>
            </a:r>
            <a:r>
              <a:rPr lang="en-US" baseline="0"/>
              <a:t> Baseline vs. Follow-up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0.14000000000000001</c:v>
                </c:pt>
              </c:numLit>
            </c:plus>
            <c:minus>
              <c:numLit>
                <c:formatCode>General</c:formatCode>
                <c:ptCount val="1"/>
                <c:pt idx="0">
                  <c:v>0.14000000000000001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'Summary Data'!$A$14:$A$15</c:f>
              <c:strCache>
                <c:ptCount val="2"/>
                <c:pt idx="0">
                  <c:v>Baseline</c:v>
                </c:pt>
                <c:pt idx="1">
                  <c:v>Follow-up</c:v>
                </c:pt>
              </c:strCache>
            </c:strRef>
          </c:cat>
          <c:val>
            <c:numRef>
              <c:f>'Summary Data'!$B$14:$B$15</c:f>
              <c:numCache>
                <c:formatCode>General</c:formatCode>
                <c:ptCount val="2"/>
                <c:pt idx="0">
                  <c:v>4.2476190476190476</c:v>
                </c:pt>
                <c:pt idx="1">
                  <c:v>2.8157894736842106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C-40E8-BCA5-77AA97AEC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9060047"/>
        <c:axId val="809058799"/>
      </c:barChart>
      <c:catAx>
        <c:axId val="809060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058799"/>
        <c:crosses val="autoZero"/>
        <c:auto val="1"/>
        <c:lblAlgn val="ctr"/>
        <c:lblOffset val="100"/>
        <c:noMultiLvlLbl val="0"/>
      </c:catAx>
      <c:valAx>
        <c:axId val="809058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baseline="0"/>
                  <a:t>Number of symptoms</a:t>
                </a:r>
              </a:p>
            </c:rich>
          </c:tx>
          <c:layout>
            <c:manualLayout>
              <c:xMode val="edge"/>
              <c:yMode val="edge"/>
              <c:x val="1.3888888888888888E-2"/>
              <c:y val="0.153194444444444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060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Fatigue Severity:</a:t>
            </a:r>
            <a:r>
              <a:rPr lang="en-US" baseline="0"/>
              <a:t> Baseline vs. Follow-up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7</c:v>
                </c:pt>
              </c:numLit>
            </c:plus>
            <c:minus>
              <c:numLit>
                <c:formatCode>General</c:formatCode>
                <c:ptCount val="1"/>
                <c:pt idx="0">
                  <c:v>7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'Summary Data'!$B$18:$B$19</c:f>
              <c:numCache>
                <c:formatCode>General</c:formatCode>
                <c:ptCount val="2"/>
                <c:pt idx="0">
                  <c:v>28.222222222222221</c:v>
                </c:pt>
                <c:pt idx="1">
                  <c:v>64.333333333333329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C-43F6-8459-087D2D7CF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9060047"/>
        <c:axId val="809058799"/>
      </c:barChart>
      <c:catAx>
        <c:axId val="8090600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baseline="0"/>
                  <a:t>Comparison Point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058799"/>
        <c:crosses val="autoZero"/>
        <c:auto val="1"/>
        <c:lblAlgn val="ctr"/>
        <c:lblOffset val="100"/>
        <c:noMultiLvlLbl val="0"/>
      </c:catAx>
      <c:valAx>
        <c:axId val="809058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baseline="0"/>
                  <a:t>Fatigue (VAS)</a:t>
                </a:r>
              </a:p>
            </c:rich>
          </c:tx>
          <c:layout>
            <c:manualLayout>
              <c:xMode val="edge"/>
              <c:yMode val="edge"/>
              <c:x val="1.9444444444444445E-2"/>
              <c:y val="0.255046296296296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060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8B4C9E-62C3-49BF-B940-6A84D62F3CC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CA33DE-2327-45D8-A15A-2F11638B1942}">
      <dgm:prSet phldrT="[Text]"/>
      <dgm:spPr/>
      <dgm:t>
        <a:bodyPr/>
        <a:lstStyle/>
        <a:p>
          <a:r>
            <a:rPr lang="en-US" dirty="0"/>
            <a:t>Initial evaluation (physician)</a:t>
          </a:r>
        </a:p>
      </dgm:t>
    </dgm:pt>
    <dgm:pt modelId="{BE5C2FB7-A1F4-49E7-83D7-154AFDACF6B1}" type="parTrans" cxnId="{96CB49AA-4964-4571-AF75-FA37B9DAD95A}">
      <dgm:prSet/>
      <dgm:spPr/>
      <dgm:t>
        <a:bodyPr/>
        <a:lstStyle/>
        <a:p>
          <a:endParaRPr lang="en-US"/>
        </a:p>
      </dgm:t>
    </dgm:pt>
    <dgm:pt modelId="{ABB2138B-9142-4DCF-AA68-769A441BE088}" type="sibTrans" cxnId="{96CB49AA-4964-4571-AF75-FA37B9DAD95A}">
      <dgm:prSet/>
      <dgm:spPr/>
      <dgm:t>
        <a:bodyPr/>
        <a:lstStyle/>
        <a:p>
          <a:endParaRPr lang="en-US"/>
        </a:p>
      </dgm:t>
    </dgm:pt>
    <dgm:pt modelId="{9C125713-8D56-4563-A7E3-209058DF5845}">
      <dgm:prSet phldrT="[Text]"/>
      <dgm:spPr/>
      <dgm:t>
        <a:bodyPr/>
        <a:lstStyle/>
        <a:p>
          <a:r>
            <a:rPr lang="en-US" dirty="0"/>
            <a:t>Referral to breathwork coaching for prehab</a:t>
          </a:r>
        </a:p>
      </dgm:t>
    </dgm:pt>
    <dgm:pt modelId="{AC07816F-FA00-418F-98F0-F0A04BA9443C}" type="parTrans" cxnId="{1A1260F5-36F2-476E-A8F0-DFD9AD13A842}">
      <dgm:prSet/>
      <dgm:spPr/>
      <dgm:t>
        <a:bodyPr/>
        <a:lstStyle/>
        <a:p>
          <a:endParaRPr lang="en-US"/>
        </a:p>
      </dgm:t>
    </dgm:pt>
    <dgm:pt modelId="{2F340B7E-14AC-4910-A736-E7E147744A18}" type="sibTrans" cxnId="{1A1260F5-36F2-476E-A8F0-DFD9AD13A842}">
      <dgm:prSet/>
      <dgm:spPr/>
      <dgm:t>
        <a:bodyPr/>
        <a:lstStyle/>
        <a:p>
          <a:endParaRPr lang="en-US"/>
        </a:p>
      </dgm:t>
    </dgm:pt>
    <dgm:pt modelId="{9B6B278C-0B68-48B8-9AD3-223802900FC4}">
      <dgm:prSet phldrT="[Text]"/>
      <dgm:spPr/>
      <dgm:t>
        <a:bodyPr/>
        <a:lstStyle/>
        <a:p>
          <a:r>
            <a:rPr lang="en-US" dirty="0"/>
            <a:t>Referral to specialties care (Nutrition, Cognitive rehab,  Neuropsychology, </a:t>
          </a:r>
          <a:r>
            <a:rPr lang="en-US" dirty="0" err="1"/>
            <a:t>etc</a:t>
          </a:r>
          <a:r>
            <a:rPr lang="en-US" dirty="0"/>
            <a:t>)</a:t>
          </a:r>
        </a:p>
      </dgm:t>
    </dgm:pt>
    <dgm:pt modelId="{5EA2D05D-C096-4D51-B2CC-C448223C7CC7}" type="parTrans" cxnId="{51F995FB-D7A1-4349-A023-0DAA36717E87}">
      <dgm:prSet/>
      <dgm:spPr/>
      <dgm:t>
        <a:bodyPr/>
        <a:lstStyle/>
        <a:p>
          <a:endParaRPr lang="en-US"/>
        </a:p>
      </dgm:t>
    </dgm:pt>
    <dgm:pt modelId="{EEF7500E-4B71-4C47-BAC0-D7C47125B090}" type="sibTrans" cxnId="{51F995FB-D7A1-4349-A023-0DAA36717E87}">
      <dgm:prSet/>
      <dgm:spPr/>
      <dgm:t>
        <a:bodyPr/>
        <a:lstStyle/>
        <a:p>
          <a:endParaRPr lang="en-US"/>
        </a:p>
      </dgm:t>
    </dgm:pt>
    <dgm:pt modelId="{E51D9052-117A-4A1F-9B2C-A85FE80CAE87}">
      <dgm:prSet phldrT="[Text]"/>
      <dgm:spPr/>
      <dgm:t>
        <a:bodyPr/>
        <a:lstStyle/>
        <a:p>
          <a:r>
            <a:rPr lang="en-US" dirty="0"/>
            <a:t>Cardiac clearance (EKG/Echo)</a:t>
          </a:r>
        </a:p>
      </dgm:t>
    </dgm:pt>
    <dgm:pt modelId="{384543CF-6D2F-4178-9644-7F54512E014C}" type="parTrans" cxnId="{BB3A7A27-E8A3-4B60-8371-9A8AB9DF1920}">
      <dgm:prSet/>
      <dgm:spPr/>
      <dgm:t>
        <a:bodyPr/>
        <a:lstStyle/>
        <a:p>
          <a:endParaRPr lang="en-US"/>
        </a:p>
      </dgm:t>
    </dgm:pt>
    <dgm:pt modelId="{823F3491-F6A2-4B0E-AF0A-3DB3FC98F2EA}" type="sibTrans" cxnId="{BB3A7A27-E8A3-4B60-8371-9A8AB9DF1920}">
      <dgm:prSet/>
      <dgm:spPr/>
      <dgm:t>
        <a:bodyPr/>
        <a:lstStyle/>
        <a:p>
          <a:endParaRPr lang="en-US"/>
        </a:p>
      </dgm:t>
    </dgm:pt>
    <dgm:pt modelId="{D617E171-3001-45C2-A389-E8F8E3178E3B}">
      <dgm:prSet phldrT="[Text]"/>
      <dgm:spPr/>
      <dgm:t>
        <a:bodyPr/>
        <a:lstStyle/>
        <a:p>
          <a:r>
            <a:rPr lang="en-US" dirty="0"/>
            <a:t>Referral to physical therapy for Autonomic Rehabilitation</a:t>
          </a:r>
        </a:p>
      </dgm:t>
    </dgm:pt>
    <dgm:pt modelId="{0932C1AC-FD6B-47C7-BB34-22797EBD5FCA}" type="parTrans" cxnId="{B78942C2-CC1F-4DD5-82BC-96E6480473B1}">
      <dgm:prSet/>
      <dgm:spPr/>
      <dgm:t>
        <a:bodyPr/>
        <a:lstStyle/>
        <a:p>
          <a:endParaRPr lang="en-US"/>
        </a:p>
      </dgm:t>
    </dgm:pt>
    <dgm:pt modelId="{9E957EB4-6ADE-4245-82B2-E4C2104F83D5}" type="sibTrans" cxnId="{B78942C2-CC1F-4DD5-82BC-96E6480473B1}">
      <dgm:prSet/>
      <dgm:spPr/>
      <dgm:t>
        <a:bodyPr/>
        <a:lstStyle/>
        <a:p>
          <a:endParaRPr lang="en-US"/>
        </a:p>
      </dgm:t>
    </dgm:pt>
    <dgm:pt modelId="{B333FA05-39DC-4F51-A7E4-807EE94056B9}">
      <dgm:prSet phldrT="[Text]"/>
      <dgm:spPr/>
      <dgm:t>
        <a:bodyPr/>
        <a:lstStyle/>
        <a:p>
          <a:r>
            <a:rPr lang="en-US" dirty="0"/>
            <a:t>Begin work on behavioral strategies to get symptom attacks under control</a:t>
          </a:r>
        </a:p>
      </dgm:t>
    </dgm:pt>
    <dgm:pt modelId="{BB799434-0091-4B07-ABA8-F5B2EFB58BC3}" type="parTrans" cxnId="{8759CA94-3385-4312-97E3-20FD22C34665}">
      <dgm:prSet/>
      <dgm:spPr/>
      <dgm:t>
        <a:bodyPr/>
        <a:lstStyle/>
        <a:p>
          <a:endParaRPr lang="en-US"/>
        </a:p>
      </dgm:t>
    </dgm:pt>
    <dgm:pt modelId="{3BFD1CFB-AFF0-4AFC-B23B-AD2F9D8953FE}" type="sibTrans" cxnId="{8759CA94-3385-4312-97E3-20FD22C34665}">
      <dgm:prSet/>
      <dgm:spPr/>
      <dgm:t>
        <a:bodyPr/>
        <a:lstStyle/>
        <a:p>
          <a:endParaRPr lang="en-US"/>
        </a:p>
      </dgm:t>
    </dgm:pt>
    <dgm:pt modelId="{7045AC00-77FE-46C0-8616-79EDCA05A186}" type="pres">
      <dgm:prSet presAssocID="{D88B4C9E-62C3-49BF-B940-6A84D62F3CC8}" presName="Name0" presStyleCnt="0">
        <dgm:presLayoutVars>
          <dgm:dir/>
          <dgm:resizeHandles val="exact"/>
        </dgm:presLayoutVars>
      </dgm:prSet>
      <dgm:spPr/>
    </dgm:pt>
    <dgm:pt modelId="{DEAD1B7B-333A-4BEB-90C0-AB3FD87E907B}" type="pres">
      <dgm:prSet presAssocID="{D88B4C9E-62C3-49BF-B940-6A84D62F3CC8}" presName="arrow" presStyleLbl="bgShp" presStyleIdx="0" presStyleCnt="1"/>
      <dgm:spPr/>
    </dgm:pt>
    <dgm:pt modelId="{05F79C27-A650-4AC8-BDD3-6D3E3ACCEAA1}" type="pres">
      <dgm:prSet presAssocID="{D88B4C9E-62C3-49BF-B940-6A84D62F3CC8}" presName="points" presStyleCnt="0"/>
      <dgm:spPr/>
    </dgm:pt>
    <dgm:pt modelId="{DA356C64-5DAF-4D63-B55B-4231A39B4AEB}" type="pres">
      <dgm:prSet presAssocID="{5FCA33DE-2327-45D8-A15A-2F11638B1942}" presName="compositeA" presStyleCnt="0"/>
      <dgm:spPr/>
    </dgm:pt>
    <dgm:pt modelId="{37986CED-46A3-46DE-A687-B3401ACC8B9F}" type="pres">
      <dgm:prSet presAssocID="{5FCA33DE-2327-45D8-A15A-2F11638B1942}" presName="textA" presStyleLbl="revTx" presStyleIdx="0" presStyleCnt="6">
        <dgm:presLayoutVars>
          <dgm:bulletEnabled val="1"/>
        </dgm:presLayoutVars>
      </dgm:prSet>
      <dgm:spPr/>
    </dgm:pt>
    <dgm:pt modelId="{8326CDC2-1DC5-450C-B578-B1C8BF83A12E}" type="pres">
      <dgm:prSet presAssocID="{5FCA33DE-2327-45D8-A15A-2F11638B1942}" presName="circleA" presStyleLbl="node1" presStyleIdx="0" presStyleCnt="6"/>
      <dgm:spPr/>
    </dgm:pt>
    <dgm:pt modelId="{34931838-089E-4363-8249-EA152252C8BD}" type="pres">
      <dgm:prSet presAssocID="{5FCA33DE-2327-45D8-A15A-2F11638B1942}" presName="spaceA" presStyleCnt="0"/>
      <dgm:spPr/>
    </dgm:pt>
    <dgm:pt modelId="{384742C4-6EAA-490E-A4BC-83EF27B17600}" type="pres">
      <dgm:prSet presAssocID="{ABB2138B-9142-4DCF-AA68-769A441BE088}" presName="space" presStyleCnt="0"/>
      <dgm:spPr/>
    </dgm:pt>
    <dgm:pt modelId="{23447D31-4EFA-4B3A-BF10-829859273568}" type="pres">
      <dgm:prSet presAssocID="{E51D9052-117A-4A1F-9B2C-A85FE80CAE87}" presName="compositeB" presStyleCnt="0"/>
      <dgm:spPr/>
    </dgm:pt>
    <dgm:pt modelId="{FC0018EA-49E0-490F-B118-A7E0D8F6C669}" type="pres">
      <dgm:prSet presAssocID="{E51D9052-117A-4A1F-9B2C-A85FE80CAE87}" presName="textB" presStyleLbl="revTx" presStyleIdx="1" presStyleCnt="6">
        <dgm:presLayoutVars>
          <dgm:bulletEnabled val="1"/>
        </dgm:presLayoutVars>
      </dgm:prSet>
      <dgm:spPr/>
    </dgm:pt>
    <dgm:pt modelId="{27B875E9-9965-4EE6-B761-4E5A764B5CC1}" type="pres">
      <dgm:prSet presAssocID="{E51D9052-117A-4A1F-9B2C-A85FE80CAE87}" presName="circleB" presStyleLbl="node1" presStyleIdx="1" presStyleCnt="6"/>
      <dgm:spPr/>
    </dgm:pt>
    <dgm:pt modelId="{07830C70-0529-48D1-8164-2F87709B730A}" type="pres">
      <dgm:prSet presAssocID="{E51D9052-117A-4A1F-9B2C-A85FE80CAE87}" presName="spaceB" presStyleCnt="0"/>
      <dgm:spPr/>
    </dgm:pt>
    <dgm:pt modelId="{B4A2243F-6C9E-4E48-BA44-2795A02EF053}" type="pres">
      <dgm:prSet presAssocID="{823F3491-F6A2-4B0E-AF0A-3DB3FC98F2EA}" presName="space" presStyleCnt="0"/>
      <dgm:spPr/>
    </dgm:pt>
    <dgm:pt modelId="{265661A2-271D-40A7-8CF2-BCA3714EB964}" type="pres">
      <dgm:prSet presAssocID="{B333FA05-39DC-4F51-A7E4-807EE94056B9}" presName="compositeA" presStyleCnt="0"/>
      <dgm:spPr/>
    </dgm:pt>
    <dgm:pt modelId="{2670E50C-DBA2-46F3-AF5F-EFB431246BE2}" type="pres">
      <dgm:prSet presAssocID="{B333FA05-39DC-4F51-A7E4-807EE94056B9}" presName="textA" presStyleLbl="revTx" presStyleIdx="2" presStyleCnt="6">
        <dgm:presLayoutVars>
          <dgm:bulletEnabled val="1"/>
        </dgm:presLayoutVars>
      </dgm:prSet>
      <dgm:spPr/>
    </dgm:pt>
    <dgm:pt modelId="{CFE2DFF6-C643-493E-B73F-A55F4766F27F}" type="pres">
      <dgm:prSet presAssocID="{B333FA05-39DC-4F51-A7E4-807EE94056B9}" presName="circleA" presStyleLbl="node1" presStyleIdx="2" presStyleCnt="6"/>
      <dgm:spPr/>
    </dgm:pt>
    <dgm:pt modelId="{556CC96D-3D81-49EC-91C8-6FF4E57B5D25}" type="pres">
      <dgm:prSet presAssocID="{B333FA05-39DC-4F51-A7E4-807EE94056B9}" presName="spaceA" presStyleCnt="0"/>
      <dgm:spPr/>
    </dgm:pt>
    <dgm:pt modelId="{2BBE5ADE-1337-4A03-8DE9-06C4551F49CA}" type="pres">
      <dgm:prSet presAssocID="{3BFD1CFB-AFF0-4AFC-B23B-AD2F9D8953FE}" presName="space" presStyleCnt="0"/>
      <dgm:spPr/>
    </dgm:pt>
    <dgm:pt modelId="{E876887B-9649-45AB-A48A-9DA795515E50}" type="pres">
      <dgm:prSet presAssocID="{9C125713-8D56-4563-A7E3-209058DF5845}" presName="compositeB" presStyleCnt="0"/>
      <dgm:spPr/>
    </dgm:pt>
    <dgm:pt modelId="{E24DB84A-E1C9-46BA-B1D0-D35EBFA96942}" type="pres">
      <dgm:prSet presAssocID="{9C125713-8D56-4563-A7E3-209058DF5845}" presName="textB" presStyleLbl="revTx" presStyleIdx="3" presStyleCnt="6">
        <dgm:presLayoutVars>
          <dgm:bulletEnabled val="1"/>
        </dgm:presLayoutVars>
      </dgm:prSet>
      <dgm:spPr/>
    </dgm:pt>
    <dgm:pt modelId="{15625DDB-EC30-4521-AE3D-4FEF74EA1DD9}" type="pres">
      <dgm:prSet presAssocID="{9C125713-8D56-4563-A7E3-209058DF5845}" presName="circleB" presStyleLbl="node1" presStyleIdx="3" presStyleCnt="6"/>
      <dgm:spPr/>
    </dgm:pt>
    <dgm:pt modelId="{80082B8A-F6E5-429C-B341-2A1DE40F0CD1}" type="pres">
      <dgm:prSet presAssocID="{9C125713-8D56-4563-A7E3-209058DF5845}" presName="spaceB" presStyleCnt="0"/>
      <dgm:spPr/>
    </dgm:pt>
    <dgm:pt modelId="{91EC9F11-EE9F-4CAC-B874-64B662E0A051}" type="pres">
      <dgm:prSet presAssocID="{2F340B7E-14AC-4910-A736-E7E147744A18}" presName="space" presStyleCnt="0"/>
      <dgm:spPr/>
    </dgm:pt>
    <dgm:pt modelId="{794E236F-9D27-49F2-A4D8-E63949DBF33B}" type="pres">
      <dgm:prSet presAssocID="{9B6B278C-0B68-48B8-9AD3-223802900FC4}" presName="compositeA" presStyleCnt="0"/>
      <dgm:spPr/>
    </dgm:pt>
    <dgm:pt modelId="{3F54207C-B058-41E4-84CE-A8EA5C9E31F9}" type="pres">
      <dgm:prSet presAssocID="{9B6B278C-0B68-48B8-9AD3-223802900FC4}" presName="textA" presStyleLbl="revTx" presStyleIdx="4" presStyleCnt="6">
        <dgm:presLayoutVars>
          <dgm:bulletEnabled val="1"/>
        </dgm:presLayoutVars>
      </dgm:prSet>
      <dgm:spPr/>
    </dgm:pt>
    <dgm:pt modelId="{F6F767AE-3718-4ACA-8619-9E77C4CF1CE8}" type="pres">
      <dgm:prSet presAssocID="{9B6B278C-0B68-48B8-9AD3-223802900FC4}" presName="circleA" presStyleLbl="node1" presStyleIdx="4" presStyleCnt="6"/>
      <dgm:spPr/>
    </dgm:pt>
    <dgm:pt modelId="{484D814A-F59A-439B-8BAA-CCCD21F1138F}" type="pres">
      <dgm:prSet presAssocID="{9B6B278C-0B68-48B8-9AD3-223802900FC4}" presName="spaceA" presStyleCnt="0"/>
      <dgm:spPr/>
    </dgm:pt>
    <dgm:pt modelId="{A8C090DD-9934-46F4-9058-D440D6A386D8}" type="pres">
      <dgm:prSet presAssocID="{EEF7500E-4B71-4C47-BAC0-D7C47125B090}" presName="space" presStyleCnt="0"/>
      <dgm:spPr/>
    </dgm:pt>
    <dgm:pt modelId="{BBAA7636-8611-4BBA-9A21-5BDF9372CD43}" type="pres">
      <dgm:prSet presAssocID="{D617E171-3001-45C2-A389-E8F8E3178E3B}" presName="compositeB" presStyleCnt="0"/>
      <dgm:spPr/>
    </dgm:pt>
    <dgm:pt modelId="{2462361D-9FD2-464B-AED1-6C5EB7865258}" type="pres">
      <dgm:prSet presAssocID="{D617E171-3001-45C2-A389-E8F8E3178E3B}" presName="textB" presStyleLbl="revTx" presStyleIdx="5" presStyleCnt="6">
        <dgm:presLayoutVars>
          <dgm:bulletEnabled val="1"/>
        </dgm:presLayoutVars>
      </dgm:prSet>
      <dgm:spPr/>
    </dgm:pt>
    <dgm:pt modelId="{962C424C-2254-4BEA-AA0A-A01005929F4F}" type="pres">
      <dgm:prSet presAssocID="{D617E171-3001-45C2-A389-E8F8E3178E3B}" presName="circleB" presStyleLbl="node1" presStyleIdx="5" presStyleCnt="6"/>
      <dgm:spPr/>
    </dgm:pt>
    <dgm:pt modelId="{793FC5A2-5BE8-4234-B626-67C7922FAE76}" type="pres">
      <dgm:prSet presAssocID="{D617E171-3001-45C2-A389-E8F8E3178E3B}" presName="spaceB" presStyleCnt="0"/>
      <dgm:spPr/>
    </dgm:pt>
  </dgm:ptLst>
  <dgm:cxnLst>
    <dgm:cxn modelId="{EA59F009-0155-4AA9-9A4B-1F5B6A1FAEEF}" type="presOf" srcId="{B333FA05-39DC-4F51-A7E4-807EE94056B9}" destId="{2670E50C-DBA2-46F3-AF5F-EFB431246BE2}" srcOrd="0" destOrd="0" presId="urn:microsoft.com/office/officeart/2005/8/layout/hProcess11"/>
    <dgm:cxn modelId="{AF4FFA1F-797A-414C-B82D-38C369C9E857}" type="presOf" srcId="{5FCA33DE-2327-45D8-A15A-2F11638B1942}" destId="{37986CED-46A3-46DE-A687-B3401ACC8B9F}" srcOrd="0" destOrd="0" presId="urn:microsoft.com/office/officeart/2005/8/layout/hProcess11"/>
    <dgm:cxn modelId="{BB3A7A27-E8A3-4B60-8371-9A8AB9DF1920}" srcId="{D88B4C9E-62C3-49BF-B940-6A84D62F3CC8}" destId="{E51D9052-117A-4A1F-9B2C-A85FE80CAE87}" srcOrd="1" destOrd="0" parTransId="{384543CF-6D2F-4178-9644-7F54512E014C}" sibTransId="{823F3491-F6A2-4B0E-AF0A-3DB3FC98F2EA}"/>
    <dgm:cxn modelId="{2198E643-3FAD-4F28-BFCD-15406580BDF6}" type="presOf" srcId="{D88B4C9E-62C3-49BF-B940-6A84D62F3CC8}" destId="{7045AC00-77FE-46C0-8616-79EDCA05A186}" srcOrd="0" destOrd="0" presId="urn:microsoft.com/office/officeart/2005/8/layout/hProcess11"/>
    <dgm:cxn modelId="{C19F815F-F241-470D-94FE-5F3355515290}" type="presOf" srcId="{D617E171-3001-45C2-A389-E8F8E3178E3B}" destId="{2462361D-9FD2-464B-AED1-6C5EB7865258}" srcOrd="0" destOrd="0" presId="urn:microsoft.com/office/officeart/2005/8/layout/hProcess11"/>
    <dgm:cxn modelId="{34568286-308E-4FC0-9E73-CEBBB286B490}" type="presOf" srcId="{E51D9052-117A-4A1F-9B2C-A85FE80CAE87}" destId="{FC0018EA-49E0-490F-B118-A7E0D8F6C669}" srcOrd="0" destOrd="0" presId="urn:microsoft.com/office/officeart/2005/8/layout/hProcess11"/>
    <dgm:cxn modelId="{8759CA94-3385-4312-97E3-20FD22C34665}" srcId="{D88B4C9E-62C3-49BF-B940-6A84D62F3CC8}" destId="{B333FA05-39DC-4F51-A7E4-807EE94056B9}" srcOrd="2" destOrd="0" parTransId="{BB799434-0091-4B07-ABA8-F5B2EFB58BC3}" sibTransId="{3BFD1CFB-AFF0-4AFC-B23B-AD2F9D8953FE}"/>
    <dgm:cxn modelId="{96CB49AA-4964-4571-AF75-FA37B9DAD95A}" srcId="{D88B4C9E-62C3-49BF-B940-6A84D62F3CC8}" destId="{5FCA33DE-2327-45D8-A15A-2F11638B1942}" srcOrd="0" destOrd="0" parTransId="{BE5C2FB7-A1F4-49E7-83D7-154AFDACF6B1}" sibTransId="{ABB2138B-9142-4DCF-AA68-769A441BE088}"/>
    <dgm:cxn modelId="{B78942C2-CC1F-4DD5-82BC-96E6480473B1}" srcId="{D88B4C9E-62C3-49BF-B940-6A84D62F3CC8}" destId="{D617E171-3001-45C2-A389-E8F8E3178E3B}" srcOrd="5" destOrd="0" parTransId="{0932C1AC-FD6B-47C7-BB34-22797EBD5FCA}" sibTransId="{9E957EB4-6ADE-4245-82B2-E4C2104F83D5}"/>
    <dgm:cxn modelId="{713A9DD3-A66A-4D57-8910-36A5915BC6DD}" type="presOf" srcId="{9B6B278C-0B68-48B8-9AD3-223802900FC4}" destId="{3F54207C-B058-41E4-84CE-A8EA5C9E31F9}" srcOrd="0" destOrd="0" presId="urn:microsoft.com/office/officeart/2005/8/layout/hProcess11"/>
    <dgm:cxn modelId="{8A123CE1-F6C1-4A19-824A-E69A7AC3AA19}" type="presOf" srcId="{9C125713-8D56-4563-A7E3-209058DF5845}" destId="{E24DB84A-E1C9-46BA-B1D0-D35EBFA96942}" srcOrd="0" destOrd="0" presId="urn:microsoft.com/office/officeart/2005/8/layout/hProcess11"/>
    <dgm:cxn modelId="{1A1260F5-36F2-476E-A8F0-DFD9AD13A842}" srcId="{D88B4C9E-62C3-49BF-B940-6A84D62F3CC8}" destId="{9C125713-8D56-4563-A7E3-209058DF5845}" srcOrd="3" destOrd="0" parTransId="{AC07816F-FA00-418F-98F0-F0A04BA9443C}" sibTransId="{2F340B7E-14AC-4910-A736-E7E147744A18}"/>
    <dgm:cxn modelId="{51F995FB-D7A1-4349-A023-0DAA36717E87}" srcId="{D88B4C9E-62C3-49BF-B940-6A84D62F3CC8}" destId="{9B6B278C-0B68-48B8-9AD3-223802900FC4}" srcOrd="4" destOrd="0" parTransId="{5EA2D05D-C096-4D51-B2CC-C448223C7CC7}" sibTransId="{EEF7500E-4B71-4C47-BAC0-D7C47125B090}"/>
    <dgm:cxn modelId="{84BEB24A-6F7F-4F0E-B57F-8A091D062739}" type="presParOf" srcId="{7045AC00-77FE-46C0-8616-79EDCA05A186}" destId="{DEAD1B7B-333A-4BEB-90C0-AB3FD87E907B}" srcOrd="0" destOrd="0" presId="urn:microsoft.com/office/officeart/2005/8/layout/hProcess11"/>
    <dgm:cxn modelId="{3B79B493-FA8A-4B46-9594-99C4B1450024}" type="presParOf" srcId="{7045AC00-77FE-46C0-8616-79EDCA05A186}" destId="{05F79C27-A650-4AC8-BDD3-6D3E3ACCEAA1}" srcOrd="1" destOrd="0" presId="urn:microsoft.com/office/officeart/2005/8/layout/hProcess11"/>
    <dgm:cxn modelId="{73A2BF83-F188-4B52-9864-783A44920226}" type="presParOf" srcId="{05F79C27-A650-4AC8-BDD3-6D3E3ACCEAA1}" destId="{DA356C64-5DAF-4D63-B55B-4231A39B4AEB}" srcOrd="0" destOrd="0" presId="urn:microsoft.com/office/officeart/2005/8/layout/hProcess11"/>
    <dgm:cxn modelId="{5AFE7B83-AEDC-4E76-A280-57213143920E}" type="presParOf" srcId="{DA356C64-5DAF-4D63-B55B-4231A39B4AEB}" destId="{37986CED-46A3-46DE-A687-B3401ACC8B9F}" srcOrd="0" destOrd="0" presId="urn:microsoft.com/office/officeart/2005/8/layout/hProcess11"/>
    <dgm:cxn modelId="{AD8CD305-D83B-4A98-893D-F813D01DBDF5}" type="presParOf" srcId="{DA356C64-5DAF-4D63-B55B-4231A39B4AEB}" destId="{8326CDC2-1DC5-450C-B578-B1C8BF83A12E}" srcOrd="1" destOrd="0" presId="urn:microsoft.com/office/officeart/2005/8/layout/hProcess11"/>
    <dgm:cxn modelId="{5E894F35-E2D1-4ED6-9069-7B47641FE73E}" type="presParOf" srcId="{DA356C64-5DAF-4D63-B55B-4231A39B4AEB}" destId="{34931838-089E-4363-8249-EA152252C8BD}" srcOrd="2" destOrd="0" presId="urn:microsoft.com/office/officeart/2005/8/layout/hProcess11"/>
    <dgm:cxn modelId="{9FCE78F7-4DCD-4852-9131-2FE81F302694}" type="presParOf" srcId="{05F79C27-A650-4AC8-BDD3-6D3E3ACCEAA1}" destId="{384742C4-6EAA-490E-A4BC-83EF27B17600}" srcOrd="1" destOrd="0" presId="urn:microsoft.com/office/officeart/2005/8/layout/hProcess11"/>
    <dgm:cxn modelId="{68569EBC-8F21-42A6-9E8B-E6D2B28E1391}" type="presParOf" srcId="{05F79C27-A650-4AC8-BDD3-6D3E3ACCEAA1}" destId="{23447D31-4EFA-4B3A-BF10-829859273568}" srcOrd="2" destOrd="0" presId="urn:microsoft.com/office/officeart/2005/8/layout/hProcess11"/>
    <dgm:cxn modelId="{692542D4-16AB-415A-804C-8EF4ECA95097}" type="presParOf" srcId="{23447D31-4EFA-4B3A-BF10-829859273568}" destId="{FC0018EA-49E0-490F-B118-A7E0D8F6C669}" srcOrd="0" destOrd="0" presId="urn:microsoft.com/office/officeart/2005/8/layout/hProcess11"/>
    <dgm:cxn modelId="{9537A93F-C5F2-4C88-9281-FC6821E805A2}" type="presParOf" srcId="{23447D31-4EFA-4B3A-BF10-829859273568}" destId="{27B875E9-9965-4EE6-B761-4E5A764B5CC1}" srcOrd="1" destOrd="0" presId="urn:microsoft.com/office/officeart/2005/8/layout/hProcess11"/>
    <dgm:cxn modelId="{EFE226FC-10B7-4548-BB33-678CAA318311}" type="presParOf" srcId="{23447D31-4EFA-4B3A-BF10-829859273568}" destId="{07830C70-0529-48D1-8164-2F87709B730A}" srcOrd="2" destOrd="0" presId="urn:microsoft.com/office/officeart/2005/8/layout/hProcess11"/>
    <dgm:cxn modelId="{BB8E6562-DEBA-4B6D-8119-2A00373E8F48}" type="presParOf" srcId="{05F79C27-A650-4AC8-BDD3-6D3E3ACCEAA1}" destId="{B4A2243F-6C9E-4E48-BA44-2795A02EF053}" srcOrd="3" destOrd="0" presId="urn:microsoft.com/office/officeart/2005/8/layout/hProcess11"/>
    <dgm:cxn modelId="{46C2133E-E82E-4733-A904-21480E4239F7}" type="presParOf" srcId="{05F79C27-A650-4AC8-BDD3-6D3E3ACCEAA1}" destId="{265661A2-271D-40A7-8CF2-BCA3714EB964}" srcOrd="4" destOrd="0" presId="urn:microsoft.com/office/officeart/2005/8/layout/hProcess11"/>
    <dgm:cxn modelId="{7DD25C4A-5CDD-4E84-BE04-3ECF2E1ED3F3}" type="presParOf" srcId="{265661A2-271D-40A7-8CF2-BCA3714EB964}" destId="{2670E50C-DBA2-46F3-AF5F-EFB431246BE2}" srcOrd="0" destOrd="0" presId="urn:microsoft.com/office/officeart/2005/8/layout/hProcess11"/>
    <dgm:cxn modelId="{A36A7D69-A5EF-4AC2-A67D-D23549307034}" type="presParOf" srcId="{265661A2-271D-40A7-8CF2-BCA3714EB964}" destId="{CFE2DFF6-C643-493E-B73F-A55F4766F27F}" srcOrd="1" destOrd="0" presId="urn:microsoft.com/office/officeart/2005/8/layout/hProcess11"/>
    <dgm:cxn modelId="{306BCEC0-3EC5-4E41-8C0B-984F09643B28}" type="presParOf" srcId="{265661A2-271D-40A7-8CF2-BCA3714EB964}" destId="{556CC96D-3D81-49EC-91C8-6FF4E57B5D25}" srcOrd="2" destOrd="0" presId="urn:microsoft.com/office/officeart/2005/8/layout/hProcess11"/>
    <dgm:cxn modelId="{96AFE643-083E-4EF3-AA71-198175BC13EC}" type="presParOf" srcId="{05F79C27-A650-4AC8-BDD3-6D3E3ACCEAA1}" destId="{2BBE5ADE-1337-4A03-8DE9-06C4551F49CA}" srcOrd="5" destOrd="0" presId="urn:microsoft.com/office/officeart/2005/8/layout/hProcess11"/>
    <dgm:cxn modelId="{3B7671B4-0D2C-4F91-B755-4192F37F12AF}" type="presParOf" srcId="{05F79C27-A650-4AC8-BDD3-6D3E3ACCEAA1}" destId="{E876887B-9649-45AB-A48A-9DA795515E50}" srcOrd="6" destOrd="0" presId="urn:microsoft.com/office/officeart/2005/8/layout/hProcess11"/>
    <dgm:cxn modelId="{7A6AE7EC-F614-4C94-9134-7B069ED33E13}" type="presParOf" srcId="{E876887B-9649-45AB-A48A-9DA795515E50}" destId="{E24DB84A-E1C9-46BA-B1D0-D35EBFA96942}" srcOrd="0" destOrd="0" presId="urn:microsoft.com/office/officeart/2005/8/layout/hProcess11"/>
    <dgm:cxn modelId="{65B413B1-6C72-44D7-A6CB-72CE31A28E70}" type="presParOf" srcId="{E876887B-9649-45AB-A48A-9DA795515E50}" destId="{15625DDB-EC30-4521-AE3D-4FEF74EA1DD9}" srcOrd="1" destOrd="0" presId="urn:microsoft.com/office/officeart/2005/8/layout/hProcess11"/>
    <dgm:cxn modelId="{9F577F23-5170-4A1D-B396-011D030F5381}" type="presParOf" srcId="{E876887B-9649-45AB-A48A-9DA795515E50}" destId="{80082B8A-F6E5-429C-B341-2A1DE40F0CD1}" srcOrd="2" destOrd="0" presId="urn:microsoft.com/office/officeart/2005/8/layout/hProcess11"/>
    <dgm:cxn modelId="{43AB70A2-229D-4ED2-9A32-CBC944387720}" type="presParOf" srcId="{05F79C27-A650-4AC8-BDD3-6D3E3ACCEAA1}" destId="{91EC9F11-EE9F-4CAC-B874-64B662E0A051}" srcOrd="7" destOrd="0" presId="urn:microsoft.com/office/officeart/2005/8/layout/hProcess11"/>
    <dgm:cxn modelId="{BB36FA2A-965A-4516-969A-735B80C13469}" type="presParOf" srcId="{05F79C27-A650-4AC8-BDD3-6D3E3ACCEAA1}" destId="{794E236F-9D27-49F2-A4D8-E63949DBF33B}" srcOrd="8" destOrd="0" presId="urn:microsoft.com/office/officeart/2005/8/layout/hProcess11"/>
    <dgm:cxn modelId="{EDDFA78B-B50A-4B85-BF9A-5ADC16112784}" type="presParOf" srcId="{794E236F-9D27-49F2-A4D8-E63949DBF33B}" destId="{3F54207C-B058-41E4-84CE-A8EA5C9E31F9}" srcOrd="0" destOrd="0" presId="urn:microsoft.com/office/officeart/2005/8/layout/hProcess11"/>
    <dgm:cxn modelId="{DCCD6FD1-6914-4EEB-97E2-EFF1AD9F5E84}" type="presParOf" srcId="{794E236F-9D27-49F2-A4D8-E63949DBF33B}" destId="{F6F767AE-3718-4ACA-8619-9E77C4CF1CE8}" srcOrd="1" destOrd="0" presId="urn:microsoft.com/office/officeart/2005/8/layout/hProcess11"/>
    <dgm:cxn modelId="{6BEF5612-5314-4BAC-844B-2E85256A4E15}" type="presParOf" srcId="{794E236F-9D27-49F2-A4D8-E63949DBF33B}" destId="{484D814A-F59A-439B-8BAA-CCCD21F1138F}" srcOrd="2" destOrd="0" presId="urn:microsoft.com/office/officeart/2005/8/layout/hProcess11"/>
    <dgm:cxn modelId="{9602497D-EAB6-4F1E-9824-8B3C187500C9}" type="presParOf" srcId="{05F79C27-A650-4AC8-BDD3-6D3E3ACCEAA1}" destId="{A8C090DD-9934-46F4-9058-D440D6A386D8}" srcOrd="9" destOrd="0" presId="urn:microsoft.com/office/officeart/2005/8/layout/hProcess11"/>
    <dgm:cxn modelId="{24EB67F1-067E-4D0E-8F9B-5FB32EB70D8E}" type="presParOf" srcId="{05F79C27-A650-4AC8-BDD3-6D3E3ACCEAA1}" destId="{BBAA7636-8611-4BBA-9A21-5BDF9372CD43}" srcOrd="10" destOrd="0" presId="urn:microsoft.com/office/officeart/2005/8/layout/hProcess11"/>
    <dgm:cxn modelId="{369FD5A7-60BF-4271-8D5D-087B8768841A}" type="presParOf" srcId="{BBAA7636-8611-4BBA-9A21-5BDF9372CD43}" destId="{2462361D-9FD2-464B-AED1-6C5EB7865258}" srcOrd="0" destOrd="0" presId="urn:microsoft.com/office/officeart/2005/8/layout/hProcess11"/>
    <dgm:cxn modelId="{577E2179-3612-49DD-B5ED-05823E3BD472}" type="presParOf" srcId="{BBAA7636-8611-4BBA-9A21-5BDF9372CD43}" destId="{962C424C-2254-4BEA-AA0A-A01005929F4F}" srcOrd="1" destOrd="0" presId="urn:microsoft.com/office/officeart/2005/8/layout/hProcess11"/>
    <dgm:cxn modelId="{3F432AE8-0892-4682-8A93-779002157CB9}" type="presParOf" srcId="{BBAA7636-8611-4BBA-9A21-5BDF9372CD43}" destId="{793FC5A2-5BE8-4234-B626-67C7922FAE7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8B4C9E-62C3-49BF-B940-6A84D62F3CC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CA33DE-2327-45D8-A15A-2F11638B1942}">
      <dgm:prSet phldrT="[Text]"/>
      <dgm:spPr/>
      <dgm:t>
        <a:bodyPr/>
        <a:lstStyle/>
        <a:p>
          <a:r>
            <a:rPr lang="en-US" dirty="0"/>
            <a:t>Initial evaluation (physician)</a:t>
          </a:r>
        </a:p>
      </dgm:t>
    </dgm:pt>
    <dgm:pt modelId="{BE5C2FB7-A1F4-49E7-83D7-154AFDACF6B1}" type="parTrans" cxnId="{96CB49AA-4964-4571-AF75-FA37B9DAD95A}">
      <dgm:prSet/>
      <dgm:spPr/>
      <dgm:t>
        <a:bodyPr/>
        <a:lstStyle/>
        <a:p>
          <a:endParaRPr lang="en-US"/>
        </a:p>
      </dgm:t>
    </dgm:pt>
    <dgm:pt modelId="{ABB2138B-9142-4DCF-AA68-769A441BE088}" type="sibTrans" cxnId="{96CB49AA-4964-4571-AF75-FA37B9DAD95A}">
      <dgm:prSet/>
      <dgm:spPr/>
      <dgm:t>
        <a:bodyPr/>
        <a:lstStyle/>
        <a:p>
          <a:endParaRPr lang="en-US"/>
        </a:p>
      </dgm:t>
    </dgm:pt>
    <dgm:pt modelId="{9C125713-8D56-4563-A7E3-209058DF5845}">
      <dgm:prSet phldrT="[Text]"/>
      <dgm:spPr/>
      <dgm:t>
        <a:bodyPr/>
        <a:lstStyle/>
        <a:p>
          <a:r>
            <a:rPr lang="en-US" dirty="0"/>
            <a:t>Referral to breathwork coaching for prehab</a:t>
          </a:r>
        </a:p>
      </dgm:t>
    </dgm:pt>
    <dgm:pt modelId="{AC07816F-FA00-418F-98F0-F0A04BA9443C}" type="parTrans" cxnId="{1A1260F5-36F2-476E-A8F0-DFD9AD13A842}">
      <dgm:prSet/>
      <dgm:spPr/>
      <dgm:t>
        <a:bodyPr/>
        <a:lstStyle/>
        <a:p>
          <a:endParaRPr lang="en-US"/>
        </a:p>
      </dgm:t>
    </dgm:pt>
    <dgm:pt modelId="{2F340B7E-14AC-4910-A736-E7E147744A18}" type="sibTrans" cxnId="{1A1260F5-36F2-476E-A8F0-DFD9AD13A842}">
      <dgm:prSet/>
      <dgm:spPr/>
      <dgm:t>
        <a:bodyPr/>
        <a:lstStyle/>
        <a:p>
          <a:endParaRPr lang="en-US"/>
        </a:p>
      </dgm:t>
    </dgm:pt>
    <dgm:pt modelId="{9B6B278C-0B68-48B8-9AD3-223802900FC4}">
      <dgm:prSet phldrT="[Text]"/>
      <dgm:spPr/>
      <dgm:t>
        <a:bodyPr/>
        <a:lstStyle/>
        <a:p>
          <a:r>
            <a:rPr lang="en-US" dirty="0"/>
            <a:t>Referral to specialties care (Nutrition, Cognitive rehab,  Neuropsychology, </a:t>
          </a:r>
          <a:r>
            <a:rPr lang="en-US" dirty="0" err="1"/>
            <a:t>etc</a:t>
          </a:r>
          <a:r>
            <a:rPr lang="en-US" dirty="0"/>
            <a:t>)</a:t>
          </a:r>
        </a:p>
      </dgm:t>
    </dgm:pt>
    <dgm:pt modelId="{5EA2D05D-C096-4D51-B2CC-C448223C7CC7}" type="parTrans" cxnId="{51F995FB-D7A1-4349-A023-0DAA36717E87}">
      <dgm:prSet/>
      <dgm:spPr/>
      <dgm:t>
        <a:bodyPr/>
        <a:lstStyle/>
        <a:p>
          <a:endParaRPr lang="en-US"/>
        </a:p>
      </dgm:t>
    </dgm:pt>
    <dgm:pt modelId="{EEF7500E-4B71-4C47-BAC0-D7C47125B090}" type="sibTrans" cxnId="{51F995FB-D7A1-4349-A023-0DAA36717E87}">
      <dgm:prSet/>
      <dgm:spPr/>
      <dgm:t>
        <a:bodyPr/>
        <a:lstStyle/>
        <a:p>
          <a:endParaRPr lang="en-US"/>
        </a:p>
      </dgm:t>
    </dgm:pt>
    <dgm:pt modelId="{E51D9052-117A-4A1F-9B2C-A85FE80CAE87}">
      <dgm:prSet phldrT="[Text]"/>
      <dgm:spPr/>
      <dgm:t>
        <a:bodyPr/>
        <a:lstStyle/>
        <a:p>
          <a:r>
            <a:rPr lang="en-US" dirty="0"/>
            <a:t>Cardiac clearance (EKG/Echo)</a:t>
          </a:r>
        </a:p>
      </dgm:t>
    </dgm:pt>
    <dgm:pt modelId="{384543CF-6D2F-4178-9644-7F54512E014C}" type="parTrans" cxnId="{BB3A7A27-E8A3-4B60-8371-9A8AB9DF1920}">
      <dgm:prSet/>
      <dgm:spPr/>
      <dgm:t>
        <a:bodyPr/>
        <a:lstStyle/>
        <a:p>
          <a:endParaRPr lang="en-US"/>
        </a:p>
      </dgm:t>
    </dgm:pt>
    <dgm:pt modelId="{823F3491-F6A2-4B0E-AF0A-3DB3FC98F2EA}" type="sibTrans" cxnId="{BB3A7A27-E8A3-4B60-8371-9A8AB9DF1920}">
      <dgm:prSet/>
      <dgm:spPr/>
      <dgm:t>
        <a:bodyPr/>
        <a:lstStyle/>
        <a:p>
          <a:endParaRPr lang="en-US"/>
        </a:p>
      </dgm:t>
    </dgm:pt>
    <dgm:pt modelId="{D617E171-3001-45C2-A389-E8F8E3178E3B}">
      <dgm:prSet phldrT="[Text]"/>
      <dgm:spPr/>
      <dgm:t>
        <a:bodyPr/>
        <a:lstStyle/>
        <a:p>
          <a:r>
            <a:rPr lang="en-US" dirty="0"/>
            <a:t>Referral to physical therapy for Autonomic Rehabilitation</a:t>
          </a:r>
        </a:p>
      </dgm:t>
    </dgm:pt>
    <dgm:pt modelId="{0932C1AC-FD6B-47C7-BB34-22797EBD5FCA}" type="parTrans" cxnId="{B78942C2-CC1F-4DD5-82BC-96E6480473B1}">
      <dgm:prSet/>
      <dgm:spPr/>
      <dgm:t>
        <a:bodyPr/>
        <a:lstStyle/>
        <a:p>
          <a:endParaRPr lang="en-US"/>
        </a:p>
      </dgm:t>
    </dgm:pt>
    <dgm:pt modelId="{9E957EB4-6ADE-4245-82B2-E4C2104F83D5}" type="sibTrans" cxnId="{B78942C2-CC1F-4DD5-82BC-96E6480473B1}">
      <dgm:prSet/>
      <dgm:spPr/>
      <dgm:t>
        <a:bodyPr/>
        <a:lstStyle/>
        <a:p>
          <a:endParaRPr lang="en-US"/>
        </a:p>
      </dgm:t>
    </dgm:pt>
    <dgm:pt modelId="{B333FA05-39DC-4F51-A7E4-807EE94056B9}">
      <dgm:prSet phldrT="[Text]"/>
      <dgm:spPr/>
      <dgm:t>
        <a:bodyPr/>
        <a:lstStyle/>
        <a:p>
          <a:r>
            <a:rPr lang="en-US" dirty="0"/>
            <a:t>Begin work on behavioral strategies to get symptom attacks under control</a:t>
          </a:r>
        </a:p>
      </dgm:t>
    </dgm:pt>
    <dgm:pt modelId="{BB799434-0091-4B07-ABA8-F5B2EFB58BC3}" type="parTrans" cxnId="{8759CA94-3385-4312-97E3-20FD22C34665}">
      <dgm:prSet/>
      <dgm:spPr/>
      <dgm:t>
        <a:bodyPr/>
        <a:lstStyle/>
        <a:p>
          <a:endParaRPr lang="en-US"/>
        </a:p>
      </dgm:t>
    </dgm:pt>
    <dgm:pt modelId="{3BFD1CFB-AFF0-4AFC-B23B-AD2F9D8953FE}" type="sibTrans" cxnId="{8759CA94-3385-4312-97E3-20FD22C34665}">
      <dgm:prSet/>
      <dgm:spPr/>
      <dgm:t>
        <a:bodyPr/>
        <a:lstStyle/>
        <a:p>
          <a:endParaRPr lang="en-US"/>
        </a:p>
      </dgm:t>
    </dgm:pt>
    <dgm:pt modelId="{7045AC00-77FE-46C0-8616-79EDCA05A186}" type="pres">
      <dgm:prSet presAssocID="{D88B4C9E-62C3-49BF-B940-6A84D62F3CC8}" presName="Name0" presStyleCnt="0">
        <dgm:presLayoutVars>
          <dgm:dir/>
          <dgm:resizeHandles val="exact"/>
        </dgm:presLayoutVars>
      </dgm:prSet>
      <dgm:spPr/>
    </dgm:pt>
    <dgm:pt modelId="{DEAD1B7B-333A-4BEB-90C0-AB3FD87E907B}" type="pres">
      <dgm:prSet presAssocID="{D88B4C9E-62C3-49BF-B940-6A84D62F3CC8}" presName="arrow" presStyleLbl="bgShp" presStyleIdx="0" presStyleCnt="1"/>
      <dgm:spPr/>
    </dgm:pt>
    <dgm:pt modelId="{05F79C27-A650-4AC8-BDD3-6D3E3ACCEAA1}" type="pres">
      <dgm:prSet presAssocID="{D88B4C9E-62C3-49BF-B940-6A84D62F3CC8}" presName="points" presStyleCnt="0"/>
      <dgm:spPr/>
    </dgm:pt>
    <dgm:pt modelId="{DA356C64-5DAF-4D63-B55B-4231A39B4AEB}" type="pres">
      <dgm:prSet presAssocID="{5FCA33DE-2327-45D8-A15A-2F11638B1942}" presName="compositeA" presStyleCnt="0"/>
      <dgm:spPr/>
    </dgm:pt>
    <dgm:pt modelId="{37986CED-46A3-46DE-A687-B3401ACC8B9F}" type="pres">
      <dgm:prSet presAssocID="{5FCA33DE-2327-45D8-A15A-2F11638B1942}" presName="textA" presStyleLbl="revTx" presStyleIdx="0" presStyleCnt="6">
        <dgm:presLayoutVars>
          <dgm:bulletEnabled val="1"/>
        </dgm:presLayoutVars>
      </dgm:prSet>
      <dgm:spPr/>
    </dgm:pt>
    <dgm:pt modelId="{8326CDC2-1DC5-450C-B578-B1C8BF83A12E}" type="pres">
      <dgm:prSet presAssocID="{5FCA33DE-2327-45D8-A15A-2F11638B1942}" presName="circleA" presStyleLbl="node1" presStyleIdx="0" presStyleCnt="6"/>
      <dgm:spPr>
        <a:solidFill>
          <a:srgbClr val="FF0000"/>
        </a:solidFill>
        <a:ln>
          <a:solidFill>
            <a:srgbClr val="FFFFFF"/>
          </a:solidFill>
        </a:ln>
      </dgm:spPr>
    </dgm:pt>
    <dgm:pt modelId="{34931838-089E-4363-8249-EA152252C8BD}" type="pres">
      <dgm:prSet presAssocID="{5FCA33DE-2327-45D8-A15A-2F11638B1942}" presName="spaceA" presStyleCnt="0"/>
      <dgm:spPr/>
    </dgm:pt>
    <dgm:pt modelId="{384742C4-6EAA-490E-A4BC-83EF27B17600}" type="pres">
      <dgm:prSet presAssocID="{ABB2138B-9142-4DCF-AA68-769A441BE088}" presName="space" presStyleCnt="0"/>
      <dgm:spPr/>
    </dgm:pt>
    <dgm:pt modelId="{23447D31-4EFA-4B3A-BF10-829859273568}" type="pres">
      <dgm:prSet presAssocID="{E51D9052-117A-4A1F-9B2C-A85FE80CAE87}" presName="compositeB" presStyleCnt="0"/>
      <dgm:spPr/>
    </dgm:pt>
    <dgm:pt modelId="{FC0018EA-49E0-490F-B118-A7E0D8F6C669}" type="pres">
      <dgm:prSet presAssocID="{E51D9052-117A-4A1F-9B2C-A85FE80CAE87}" presName="textB" presStyleLbl="revTx" presStyleIdx="1" presStyleCnt="6">
        <dgm:presLayoutVars>
          <dgm:bulletEnabled val="1"/>
        </dgm:presLayoutVars>
      </dgm:prSet>
      <dgm:spPr/>
    </dgm:pt>
    <dgm:pt modelId="{27B875E9-9965-4EE6-B761-4E5A764B5CC1}" type="pres">
      <dgm:prSet presAssocID="{E51D9052-117A-4A1F-9B2C-A85FE80CAE87}" presName="circleB" presStyleLbl="node1" presStyleIdx="1" presStyleCnt="6"/>
      <dgm:spPr>
        <a:solidFill>
          <a:srgbClr val="FF0000"/>
        </a:solidFill>
        <a:ln>
          <a:solidFill>
            <a:srgbClr val="FFFFFF"/>
          </a:solidFill>
        </a:ln>
      </dgm:spPr>
    </dgm:pt>
    <dgm:pt modelId="{07830C70-0529-48D1-8164-2F87709B730A}" type="pres">
      <dgm:prSet presAssocID="{E51D9052-117A-4A1F-9B2C-A85FE80CAE87}" presName="spaceB" presStyleCnt="0"/>
      <dgm:spPr/>
    </dgm:pt>
    <dgm:pt modelId="{B4A2243F-6C9E-4E48-BA44-2795A02EF053}" type="pres">
      <dgm:prSet presAssocID="{823F3491-F6A2-4B0E-AF0A-3DB3FC98F2EA}" presName="space" presStyleCnt="0"/>
      <dgm:spPr/>
    </dgm:pt>
    <dgm:pt modelId="{265661A2-271D-40A7-8CF2-BCA3714EB964}" type="pres">
      <dgm:prSet presAssocID="{B333FA05-39DC-4F51-A7E4-807EE94056B9}" presName="compositeA" presStyleCnt="0"/>
      <dgm:spPr/>
    </dgm:pt>
    <dgm:pt modelId="{2670E50C-DBA2-46F3-AF5F-EFB431246BE2}" type="pres">
      <dgm:prSet presAssocID="{B333FA05-39DC-4F51-A7E4-807EE94056B9}" presName="textA" presStyleLbl="revTx" presStyleIdx="2" presStyleCnt="6">
        <dgm:presLayoutVars>
          <dgm:bulletEnabled val="1"/>
        </dgm:presLayoutVars>
      </dgm:prSet>
      <dgm:spPr/>
    </dgm:pt>
    <dgm:pt modelId="{CFE2DFF6-C643-493E-B73F-A55F4766F27F}" type="pres">
      <dgm:prSet presAssocID="{B333FA05-39DC-4F51-A7E4-807EE94056B9}" presName="circleA" presStyleLbl="node1" presStyleIdx="2" presStyleCnt="6"/>
      <dgm:spPr/>
    </dgm:pt>
    <dgm:pt modelId="{556CC96D-3D81-49EC-91C8-6FF4E57B5D25}" type="pres">
      <dgm:prSet presAssocID="{B333FA05-39DC-4F51-A7E4-807EE94056B9}" presName="spaceA" presStyleCnt="0"/>
      <dgm:spPr/>
    </dgm:pt>
    <dgm:pt modelId="{2BBE5ADE-1337-4A03-8DE9-06C4551F49CA}" type="pres">
      <dgm:prSet presAssocID="{3BFD1CFB-AFF0-4AFC-B23B-AD2F9D8953FE}" presName="space" presStyleCnt="0"/>
      <dgm:spPr/>
    </dgm:pt>
    <dgm:pt modelId="{E876887B-9649-45AB-A48A-9DA795515E50}" type="pres">
      <dgm:prSet presAssocID="{9C125713-8D56-4563-A7E3-209058DF5845}" presName="compositeB" presStyleCnt="0"/>
      <dgm:spPr/>
    </dgm:pt>
    <dgm:pt modelId="{E24DB84A-E1C9-46BA-B1D0-D35EBFA96942}" type="pres">
      <dgm:prSet presAssocID="{9C125713-8D56-4563-A7E3-209058DF5845}" presName="textB" presStyleLbl="revTx" presStyleIdx="3" presStyleCnt="6">
        <dgm:presLayoutVars>
          <dgm:bulletEnabled val="1"/>
        </dgm:presLayoutVars>
      </dgm:prSet>
      <dgm:spPr/>
    </dgm:pt>
    <dgm:pt modelId="{15625DDB-EC30-4521-AE3D-4FEF74EA1DD9}" type="pres">
      <dgm:prSet presAssocID="{9C125713-8D56-4563-A7E3-209058DF5845}" presName="circleB" presStyleLbl="node1" presStyleIdx="3" presStyleCnt="6"/>
      <dgm:spPr/>
    </dgm:pt>
    <dgm:pt modelId="{80082B8A-F6E5-429C-B341-2A1DE40F0CD1}" type="pres">
      <dgm:prSet presAssocID="{9C125713-8D56-4563-A7E3-209058DF5845}" presName="spaceB" presStyleCnt="0"/>
      <dgm:spPr/>
    </dgm:pt>
    <dgm:pt modelId="{91EC9F11-EE9F-4CAC-B874-64B662E0A051}" type="pres">
      <dgm:prSet presAssocID="{2F340B7E-14AC-4910-A736-E7E147744A18}" presName="space" presStyleCnt="0"/>
      <dgm:spPr/>
    </dgm:pt>
    <dgm:pt modelId="{794E236F-9D27-49F2-A4D8-E63949DBF33B}" type="pres">
      <dgm:prSet presAssocID="{9B6B278C-0B68-48B8-9AD3-223802900FC4}" presName="compositeA" presStyleCnt="0"/>
      <dgm:spPr/>
    </dgm:pt>
    <dgm:pt modelId="{3F54207C-B058-41E4-84CE-A8EA5C9E31F9}" type="pres">
      <dgm:prSet presAssocID="{9B6B278C-0B68-48B8-9AD3-223802900FC4}" presName="textA" presStyleLbl="revTx" presStyleIdx="4" presStyleCnt="6">
        <dgm:presLayoutVars>
          <dgm:bulletEnabled val="1"/>
        </dgm:presLayoutVars>
      </dgm:prSet>
      <dgm:spPr/>
    </dgm:pt>
    <dgm:pt modelId="{F6F767AE-3718-4ACA-8619-9E77C4CF1CE8}" type="pres">
      <dgm:prSet presAssocID="{9B6B278C-0B68-48B8-9AD3-223802900FC4}" presName="circleA" presStyleLbl="node1" presStyleIdx="4" presStyleCnt="6"/>
      <dgm:spPr/>
    </dgm:pt>
    <dgm:pt modelId="{484D814A-F59A-439B-8BAA-CCCD21F1138F}" type="pres">
      <dgm:prSet presAssocID="{9B6B278C-0B68-48B8-9AD3-223802900FC4}" presName="spaceA" presStyleCnt="0"/>
      <dgm:spPr/>
    </dgm:pt>
    <dgm:pt modelId="{A8C090DD-9934-46F4-9058-D440D6A386D8}" type="pres">
      <dgm:prSet presAssocID="{EEF7500E-4B71-4C47-BAC0-D7C47125B090}" presName="space" presStyleCnt="0"/>
      <dgm:spPr/>
    </dgm:pt>
    <dgm:pt modelId="{BBAA7636-8611-4BBA-9A21-5BDF9372CD43}" type="pres">
      <dgm:prSet presAssocID="{D617E171-3001-45C2-A389-E8F8E3178E3B}" presName="compositeB" presStyleCnt="0"/>
      <dgm:spPr/>
    </dgm:pt>
    <dgm:pt modelId="{2462361D-9FD2-464B-AED1-6C5EB7865258}" type="pres">
      <dgm:prSet presAssocID="{D617E171-3001-45C2-A389-E8F8E3178E3B}" presName="textB" presStyleLbl="revTx" presStyleIdx="5" presStyleCnt="6">
        <dgm:presLayoutVars>
          <dgm:bulletEnabled val="1"/>
        </dgm:presLayoutVars>
      </dgm:prSet>
      <dgm:spPr/>
    </dgm:pt>
    <dgm:pt modelId="{962C424C-2254-4BEA-AA0A-A01005929F4F}" type="pres">
      <dgm:prSet presAssocID="{D617E171-3001-45C2-A389-E8F8E3178E3B}" presName="circleB" presStyleLbl="node1" presStyleIdx="5" presStyleCnt="6"/>
      <dgm:spPr/>
    </dgm:pt>
    <dgm:pt modelId="{793FC5A2-5BE8-4234-B626-67C7922FAE76}" type="pres">
      <dgm:prSet presAssocID="{D617E171-3001-45C2-A389-E8F8E3178E3B}" presName="spaceB" presStyleCnt="0"/>
      <dgm:spPr/>
    </dgm:pt>
  </dgm:ptLst>
  <dgm:cxnLst>
    <dgm:cxn modelId="{EA59F009-0155-4AA9-9A4B-1F5B6A1FAEEF}" type="presOf" srcId="{B333FA05-39DC-4F51-A7E4-807EE94056B9}" destId="{2670E50C-DBA2-46F3-AF5F-EFB431246BE2}" srcOrd="0" destOrd="0" presId="urn:microsoft.com/office/officeart/2005/8/layout/hProcess11"/>
    <dgm:cxn modelId="{AF4FFA1F-797A-414C-B82D-38C369C9E857}" type="presOf" srcId="{5FCA33DE-2327-45D8-A15A-2F11638B1942}" destId="{37986CED-46A3-46DE-A687-B3401ACC8B9F}" srcOrd="0" destOrd="0" presId="urn:microsoft.com/office/officeart/2005/8/layout/hProcess11"/>
    <dgm:cxn modelId="{BB3A7A27-E8A3-4B60-8371-9A8AB9DF1920}" srcId="{D88B4C9E-62C3-49BF-B940-6A84D62F3CC8}" destId="{E51D9052-117A-4A1F-9B2C-A85FE80CAE87}" srcOrd="1" destOrd="0" parTransId="{384543CF-6D2F-4178-9644-7F54512E014C}" sibTransId="{823F3491-F6A2-4B0E-AF0A-3DB3FC98F2EA}"/>
    <dgm:cxn modelId="{2198E643-3FAD-4F28-BFCD-15406580BDF6}" type="presOf" srcId="{D88B4C9E-62C3-49BF-B940-6A84D62F3CC8}" destId="{7045AC00-77FE-46C0-8616-79EDCA05A186}" srcOrd="0" destOrd="0" presId="urn:microsoft.com/office/officeart/2005/8/layout/hProcess11"/>
    <dgm:cxn modelId="{C19F815F-F241-470D-94FE-5F3355515290}" type="presOf" srcId="{D617E171-3001-45C2-A389-E8F8E3178E3B}" destId="{2462361D-9FD2-464B-AED1-6C5EB7865258}" srcOrd="0" destOrd="0" presId="urn:microsoft.com/office/officeart/2005/8/layout/hProcess11"/>
    <dgm:cxn modelId="{34568286-308E-4FC0-9E73-CEBBB286B490}" type="presOf" srcId="{E51D9052-117A-4A1F-9B2C-A85FE80CAE87}" destId="{FC0018EA-49E0-490F-B118-A7E0D8F6C669}" srcOrd="0" destOrd="0" presId="urn:microsoft.com/office/officeart/2005/8/layout/hProcess11"/>
    <dgm:cxn modelId="{8759CA94-3385-4312-97E3-20FD22C34665}" srcId="{D88B4C9E-62C3-49BF-B940-6A84D62F3CC8}" destId="{B333FA05-39DC-4F51-A7E4-807EE94056B9}" srcOrd="2" destOrd="0" parTransId="{BB799434-0091-4B07-ABA8-F5B2EFB58BC3}" sibTransId="{3BFD1CFB-AFF0-4AFC-B23B-AD2F9D8953FE}"/>
    <dgm:cxn modelId="{96CB49AA-4964-4571-AF75-FA37B9DAD95A}" srcId="{D88B4C9E-62C3-49BF-B940-6A84D62F3CC8}" destId="{5FCA33DE-2327-45D8-A15A-2F11638B1942}" srcOrd="0" destOrd="0" parTransId="{BE5C2FB7-A1F4-49E7-83D7-154AFDACF6B1}" sibTransId="{ABB2138B-9142-4DCF-AA68-769A441BE088}"/>
    <dgm:cxn modelId="{B78942C2-CC1F-4DD5-82BC-96E6480473B1}" srcId="{D88B4C9E-62C3-49BF-B940-6A84D62F3CC8}" destId="{D617E171-3001-45C2-A389-E8F8E3178E3B}" srcOrd="5" destOrd="0" parTransId="{0932C1AC-FD6B-47C7-BB34-22797EBD5FCA}" sibTransId="{9E957EB4-6ADE-4245-82B2-E4C2104F83D5}"/>
    <dgm:cxn modelId="{713A9DD3-A66A-4D57-8910-36A5915BC6DD}" type="presOf" srcId="{9B6B278C-0B68-48B8-9AD3-223802900FC4}" destId="{3F54207C-B058-41E4-84CE-A8EA5C9E31F9}" srcOrd="0" destOrd="0" presId="urn:microsoft.com/office/officeart/2005/8/layout/hProcess11"/>
    <dgm:cxn modelId="{8A123CE1-F6C1-4A19-824A-E69A7AC3AA19}" type="presOf" srcId="{9C125713-8D56-4563-A7E3-209058DF5845}" destId="{E24DB84A-E1C9-46BA-B1D0-D35EBFA96942}" srcOrd="0" destOrd="0" presId="urn:microsoft.com/office/officeart/2005/8/layout/hProcess11"/>
    <dgm:cxn modelId="{1A1260F5-36F2-476E-A8F0-DFD9AD13A842}" srcId="{D88B4C9E-62C3-49BF-B940-6A84D62F3CC8}" destId="{9C125713-8D56-4563-A7E3-209058DF5845}" srcOrd="3" destOrd="0" parTransId="{AC07816F-FA00-418F-98F0-F0A04BA9443C}" sibTransId="{2F340B7E-14AC-4910-A736-E7E147744A18}"/>
    <dgm:cxn modelId="{51F995FB-D7A1-4349-A023-0DAA36717E87}" srcId="{D88B4C9E-62C3-49BF-B940-6A84D62F3CC8}" destId="{9B6B278C-0B68-48B8-9AD3-223802900FC4}" srcOrd="4" destOrd="0" parTransId="{5EA2D05D-C096-4D51-B2CC-C448223C7CC7}" sibTransId="{EEF7500E-4B71-4C47-BAC0-D7C47125B090}"/>
    <dgm:cxn modelId="{84BEB24A-6F7F-4F0E-B57F-8A091D062739}" type="presParOf" srcId="{7045AC00-77FE-46C0-8616-79EDCA05A186}" destId="{DEAD1B7B-333A-4BEB-90C0-AB3FD87E907B}" srcOrd="0" destOrd="0" presId="urn:microsoft.com/office/officeart/2005/8/layout/hProcess11"/>
    <dgm:cxn modelId="{3B79B493-FA8A-4B46-9594-99C4B1450024}" type="presParOf" srcId="{7045AC00-77FE-46C0-8616-79EDCA05A186}" destId="{05F79C27-A650-4AC8-BDD3-6D3E3ACCEAA1}" srcOrd="1" destOrd="0" presId="urn:microsoft.com/office/officeart/2005/8/layout/hProcess11"/>
    <dgm:cxn modelId="{73A2BF83-F188-4B52-9864-783A44920226}" type="presParOf" srcId="{05F79C27-A650-4AC8-BDD3-6D3E3ACCEAA1}" destId="{DA356C64-5DAF-4D63-B55B-4231A39B4AEB}" srcOrd="0" destOrd="0" presId="urn:microsoft.com/office/officeart/2005/8/layout/hProcess11"/>
    <dgm:cxn modelId="{5AFE7B83-AEDC-4E76-A280-57213143920E}" type="presParOf" srcId="{DA356C64-5DAF-4D63-B55B-4231A39B4AEB}" destId="{37986CED-46A3-46DE-A687-B3401ACC8B9F}" srcOrd="0" destOrd="0" presId="urn:microsoft.com/office/officeart/2005/8/layout/hProcess11"/>
    <dgm:cxn modelId="{AD8CD305-D83B-4A98-893D-F813D01DBDF5}" type="presParOf" srcId="{DA356C64-5DAF-4D63-B55B-4231A39B4AEB}" destId="{8326CDC2-1DC5-450C-B578-B1C8BF83A12E}" srcOrd="1" destOrd="0" presId="urn:microsoft.com/office/officeart/2005/8/layout/hProcess11"/>
    <dgm:cxn modelId="{5E894F35-E2D1-4ED6-9069-7B47641FE73E}" type="presParOf" srcId="{DA356C64-5DAF-4D63-B55B-4231A39B4AEB}" destId="{34931838-089E-4363-8249-EA152252C8BD}" srcOrd="2" destOrd="0" presId="urn:microsoft.com/office/officeart/2005/8/layout/hProcess11"/>
    <dgm:cxn modelId="{9FCE78F7-4DCD-4852-9131-2FE81F302694}" type="presParOf" srcId="{05F79C27-A650-4AC8-BDD3-6D3E3ACCEAA1}" destId="{384742C4-6EAA-490E-A4BC-83EF27B17600}" srcOrd="1" destOrd="0" presId="urn:microsoft.com/office/officeart/2005/8/layout/hProcess11"/>
    <dgm:cxn modelId="{68569EBC-8F21-42A6-9E8B-E6D2B28E1391}" type="presParOf" srcId="{05F79C27-A650-4AC8-BDD3-6D3E3ACCEAA1}" destId="{23447D31-4EFA-4B3A-BF10-829859273568}" srcOrd="2" destOrd="0" presId="urn:microsoft.com/office/officeart/2005/8/layout/hProcess11"/>
    <dgm:cxn modelId="{692542D4-16AB-415A-804C-8EF4ECA95097}" type="presParOf" srcId="{23447D31-4EFA-4B3A-BF10-829859273568}" destId="{FC0018EA-49E0-490F-B118-A7E0D8F6C669}" srcOrd="0" destOrd="0" presId="urn:microsoft.com/office/officeart/2005/8/layout/hProcess11"/>
    <dgm:cxn modelId="{9537A93F-C5F2-4C88-9281-FC6821E805A2}" type="presParOf" srcId="{23447D31-4EFA-4B3A-BF10-829859273568}" destId="{27B875E9-9965-4EE6-B761-4E5A764B5CC1}" srcOrd="1" destOrd="0" presId="urn:microsoft.com/office/officeart/2005/8/layout/hProcess11"/>
    <dgm:cxn modelId="{EFE226FC-10B7-4548-BB33-678CAA318311}" type="presParOf" srcId="{23447D31-4EFA-4B3A-BF10-829859273568}" destId="{07830C70-0529-48D1-8164-2F87709B730A}" srcOrd="2" destOrd="0" presId="urn:microsoft.com/office/officeart/2005/8/layout/hProcess11"/>
    <dgm:cxn modelId="{BB8E6562-DEBA-4B6D-8119-2A00373E8F48}" type="presParOf" srcId="{05F79C27-A650-4AC8-BDD3-6D3E3ACCEAA1}" destId="{B4A2243F-6C9E-4E48-BA44-2795A02EF053}" srcOrd="3" destOrd="0" presId="urn:microsoft.com/office/officeart/2005/8/layout/hProcess11"/>
    <dgm:cxn modelId="{46C2133E-E82E-4733-A904-21480E4239F7}" type="presParOf" srcId="{05F79C27-A650-4AC8-BDD3-6D3E3ACCEAA1}" destId="{265661A2-271D-40A7-8CF2-BCA3714EB964}" srcOrd="4" destOrd="0" presId="urn:microsoft.com/office/officeart/2005/8/layout/hProcess11"/>
    <dgm:cxn modelId="{7DD25C4A-5CDD-4E84-BE04-3ECF2E1ED3F3}" type="presParOf" srcId="{265661A2-271D-40A7-8CF2-BCA3714EB964}" destId="{2670E50C-DBA2-46F3-AF5F-EFB431246BE2}" srcOrd="0" destOrd="0" presId="urn:microsoft.com/office/officeart/2005/8/layout/hProcess11"/>
    <dgm:cxn modelId="{A36A7D69-A5EF-4AC2-A67D-D23549307034}" type="presParOf" srcId="{265661A2-271D-40A7-8CF2-BCA3714EB964}" destId="{CFE2DFF6-C643-493E-B73F-A55F4766F27F}" srcOrd="1" destOrd="0" presId="urn:microsoft.com/office/officeart/2005/8/layout/hProcess11"/>
    <dgm:cxn modelId="{306BCEC0-3EC5-4E41-8C0B-984F09643B28}" type="presParOf" srcId="{265661A2-271D-40A7-8CF2-BCA3714EB964}" destId="{556CC96D-3D81-49EC-91C8-6FF4E57B5D25}" srcOrd="2" destOrd="0" presId="urn:microsoft.com/office/officeart/2005/8/layout/hProcess11"/>
    <dgm:cxn modelId="{96AFE643-083E-4EF3-AA71-198175BC13EC}" type="presParOf" srcId="{05F79C27-A650-4AC8-BDD3-6D3E3ACCEAA1}" destId="{2BBE5ADE-1337-4A03-8DE9-06C4551F49CA}" srcOrd="5" destOrd="0" presId="urn:microsoft.com/office/officeart/2005/8/layout/hProcess11"/>
    <dgm:cxn modelId="{3B7671B4-0D2C-4F91-B755-4192F37F12AF}" type="presParOf" srcId="{05F79C27-A650-4AC8-BDD3-6D3E3ACCEAA1}" destId="{E876887B-9649-45AB-A48A-9DA795515E50}" srcOrd="6" destOrd="0" presId="urn:microsoft.com/office/officeart/2005/8/layout/hProcess11"/>
    <dgm:cxn modelId="{7A6AE7EC-F614-4C94-9134-7B069ED33E13}" type="presParOf" srcId="{E876887B-9649-45AB-A48A-9DA795515E50}" destId="{E24DB84A-E1C9-46BA-B1D0-D35EBFA96942}" srcOrd="0" destOrd="0" presId="urn:microsoft.com/office/officeart/2005/8/layout/hProcess11"/>
    <dgm:cxn modelId="{65B413B1-6C72-44D7-A6CB-72CE31A28E70}" type="presParOf" srcId="{E876887B-9649-45AB-A48A-9DA795515E50}" destId="{15625DDB-EC30-4521-AE3D-4FEF74EA1DD9}" srcOrd="1" destOrd="0" presId="urn:microsoft.com/office/officeart/2005/8/layout/hProcess11"/>
    <dgm:cxn modelId="{9F577F23-5170-4A1D-B396-011D030F5381}" type="presParOf" srcId="{E876887B-9649-45AB-A48A-9DA795515E50}" destId="{80082B8A-F6E5-429C-B341-2A1DE40F0CD1}" srcOrd="2" destOrd="0" presId="urn:microsoft.com/office/officeart/2005/8/layout/hProcess11"/>
    <dgm:cxn modelId="{43AB70A2-229D-4ED2-9A32-CBC944387720}" type="presParOf" srcId="{05F79C27-A650-4AC8-BDD3-6D3E3ACCEAA1}" destId="{91EC9F11-EE9F-4CAC-B874-64B662E0A051}" srcOrd="7" destOrd="0" presId="urn:microsoft.com/office/officeart/2005/8/layout/hProcess11"/>
    <dgm:cxn modelId="{BB36FA2A-965A-4516-969A-735B80C13469}" type="presParOf" srcId="{05F79C27-A650-4AC8-BDD3-6D3E3ACCEAA1}" destId="{794E236F-9D27-49F2-A4D8-E63949DBF33B}" srcOrd="8" destOrd="0" presId="urn:microsoft.com/office/officeart/2005/8/layout/hProcess11"/>
    <dgm:cxn modelId="{EDDFA78B-B50A-4B85-BF9A-5ADC16112784}" type="presParOf" srcId="{794E236F-9D27-49F2-A4D8-E63949DBF33B}" destId="{3F54207C-B058-41E4-84CE-A8EA5C9E31F9}" srcOrd="0" destOrd="0" presId="urn:microsoft.com/office/officeart/2005/8/layout/hProcess11"/>
    <dgm:cxn modelId="{DCCD6FD1-6914-4EEB-97E2-EFF1AD9F5E84}" type="presParOf" srcId="{794E236F-9D27-49F2-A4D8-E63949DBF33B}" destId="{F6F767AE-3718-4ACA-8619-9E77C4CF1CE8}" srcOrd="1" destOrd="0" presId="urn:microsoft.com/office/officeart/2005/8/layout/hProcess11"/>
    <dgm:cxn modelId="{6BEF5612-5314-4BAC-844B-2E85256A4E15}" type="presParOf" srcId="{794E236F-9D27-49F2-A4D8-E63949DBF33B}" destId="{484D814A-F59A-439B-8BAA-CCCD21F1138F}" srcOrd="2" destOrd="0" presId="urn:microsoft.com/office/officeart/2005/8/layout/hProcess11"/>
    <dgm:cxn modelId="{9602497D-EAB6-4F1E-9824-8B3C187500C9}" type="presParOf" srcId="{05F79C27-A650-4AC8-BDD3-6D3E3ACCEAA1}" destId="{A8C090DD-9934-46F4-9058-D440D6A386D8}" srcOrd="9" destOrd="0" presId="urn:microsoft.com/office/officeart/2005/8/layout/hProcess11"/>
    <dgm:cxn modelId="{24EB67F1-067E-4D0E-8F9B-5FB32EB70D8E}" type="presParOf" srcId="{05F79C27-A650-4AC8-BDD3-6D3E3ACCEAA1}" destId="{BBAA7636-8611-4BBA-9A21-5BDF9372CD43}" srcOrd="10" destOrd="0" presId="urn:microsoft.com/office/officeart/2005/8/layout/hProcess11"/>
    <dgm:cxn modelId="{369FD5A7-60BF-4271-8D5D-087B8768841A}" type="presParOf" srcId="{BBAA7636-8611-4BBA-9A21-5BDF9372CD43}" destId="{2462361D-9FD2-464B-AED1-6C5EB7865258}" srcOrd="0" destOrd="0" presId="urn:microsoft.com/office/officeart/2005/8/layout/hProcess11"/>
    <dgm:cxn modelId="{577E2179-3612-49DD-B5ED-05823E3BD472}" type="presParOf" srcId="{BBAA7636-8611-4BBA-9A21-5BDF9372CD43}" destId="{962C424C-2254-4BEA-AA0A-A01005929F4F}" srcOrd="1" destOrd="0" presId="urn:microsoft.com/office/officeart/2005/8/layout/hProcess11"/>
    <dgm:cxn modelId="{3F432AE8-0892-4682-8A93-779002157CB9}" type="presParOf" srcId="{BBAA7636-8611-4BBA-9A21-5BDF9372CD43}" destId="{793FC5A2-5BE8-4234-B626-67C7922FAE7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8B4C9E-62C3-49BF-B940-6A84D62F3CC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CA33DE-2327-45D8-A15A-2F11638B1942}">
      <dgm:prSet phldrT="[Text]"/>
      <dgm:spPr/>
      <dgm:t>
        <a:bodyPr/>
        <a:lstStyle/>
        <a:p>
          <a:r>
            <a:rPr lang="en-US" dirty="0"/>
            <a:t>Initial evaluation (physician)</a:t>
          </a:r>
        </a:p>
      </dgm:t>
    </dgm:pt>
    <dgm:pt modelId="{BE5C2FB7-A1F4-49E7-83D7-154AFDACF6B1}" type="parTrans" cxnId="{96CB49AA-4964-4571-AF75-FA37B9DAD95A}">
      <dgm:prSet/>
      <dgm:spPr/>
      <dgm:t>
        <a:bodyPr/>
        <a:lstStyle/>
        <a:p>
          <a:endParaRPr lang="en-US"/>
        </a:p>
      </dgm:t>
    </dgm:pt>
    <dgm:pt modelId="{ABB2138B-9142-4DCF-AA68-769A441BE088}" type="sibTrans" cxnId="{96CB49AA-4964-4571-AF75-FA37B9DAD95A}">
      <dgm:prSet/>
      <dgm:spPr/>
      <dgm:t>
        <a:bodyPr/>
        <a:lstStyle/>
        <a:p>
          <a:endParaRPr lang="en-US"/>
        </a:p>
      </dgm:t>
    </dgm:pt>
    <dgm:pt modelId="{9C125713-8D56-4563-A7E3-209058DF5845}">
      <dgm:prSet phldrT="[Text]"/>
      <dgm:spPr/>
      <dgm:t>
        <a:bodyPr/>
        <a:lstStyle/>
        <a:p>
          <a:r>
            <a:rPr lang="en-US" dirty="0"/>
            <a:t>Referral to breathwork coaching for prehab</a:t>
          </a:r>
        </a:p>
      </dgm:t>
    </dgm:pt>
    <dgm:pt modelId="{AC07816F-FA00-418F-98F0-F0A04BA9443C}" type="parTrans" cxnId="{1A1260F5-36F2-476E-A8F0-DFD9AD13A842}">
      <dgm:prSet/>
      <dgm:spPr/>
      <dgm:t>
        <a:bodyPr/>
        <a:lstStyle/>
        <a:p>
          <a:endParaRPr lang="en-US"/>
        </a:p>
      </dgm:t>
    </dgm:pt>
    <dgm:pt modelId="{2F340B7E-14AC-4910-A736-E7E147744A18}" type="sibTrans" cxnId="{1A1260F5-36F2-476E-A8F0-DFD9AD13A842}">
      <dgm:prSet/>
      <dgm:spPr/>
      <dgm:t>
        <a:bodyPr/>
        <a:lstStyle/>
        <a:p>
          <a:endParaRPr lang="en-US"/>
        </a:p>
      </dgm:t>
    </dgm:pt>
    <dgm:pt modelId="{9B6B278C-0B68-48B8-9AD3-223802900FC4}">
      <dgm:prSet phldrT="[Text]"/>
      <dgm:spPr/>
      <dgm:t>
        <a:bodyPr/>
        <a:lstStyle/>
        <a:p>
          <a:r>
            <a:rPr lang="en-US" dirty="0"/>
            <a:t>Referral to specialties care (Nutrition, Cognitive rehab,  Neuropsychology, </a:t>
          </a:r>
          <a:r>
            <a:rPr lang="en-US" dirty="0" err="1"/>
            <a:t>etc</a:t>
          </a:r>
          <a:r>
            <a:rPr lang="en-US" dirty="0"/>
            <a:t>)</a:t>
          </a:r>
        </a:p>
      </dgm:t>
    </dgm:pt>
    <dgm:pt modelId="{5EA2D05D-C096-4D51-B2CC-C448223C7CC7}" type="parTrans" cxnId="{51F995FB-D7A1-4349-A023-0DAA36717E87}">
      <dgm:prSet/>
      <dgm:spPr/>
      <dgm:t>
        <a:bodyPr/>
        <a:lstStyle/>
        <a:p>
          <a:endParaRPr lang="en-US"/>
        </a:p>
      </dgm:t>
    </dgm:pt>
    <dgm:pt modelId="{EEF7500E-4B71-4C47-BAC0-D7C47125B090}" type="sibTrans" cxnId="{51F995FB-D7A1-4349-A023-0DAA36717E87}">
      <dgm:prSet/>
      <dgm:spPr/>
      <dgm:t>
        <a:bodyPr/>
        <a:lstStyle/>
        <a:p>
          <a:endParaRPr lang="en-US"/>
        </a:p>
      </dgm:t>
    </dgm:pt>
    <dgm:pt modelId="{E51D9052-117A-4A1F-9B2C-A85FE80CAE87}">
      <dgm:prSet phldrT="[Text]"/>
      <dgm:spPr/>
      <dgm:t>
        <a:bodyPr/>
        <a:lstStyle/>
        <a:p>
          <a:r>
            <a:rPr lang="en-US" dirty="0"/>
            <a:t>Cardiac clearance (EKG/Echo)</a:t>
          </a:r>
        </a:p>
      </dgm:t>
    </dgm:pt>
    <dgm:pt modelId="{384543CF-6D2F-4178-9644-7F54512E014C}" type="parTrans" cxnId="{BB3A7A27-E8A3-4B60-8371-9A8AB9DF1920}">
      <dgm:prSet/>
      <dgm:spPr/>
      <dgm:t>
        <a:bodyPr/>
        <a:lstStyle/>
        <a:p>
          <a:endParaRPr lang="en-US"/>
        </a:p>
      </dgm:t>
    </dgm:pt>
    <dgm:pt modelId="{823F3491-F6A2-4B0E-AF0A-3DB3FC98F2EA}" type="sibTrans" cxnId="{BB3A7A27-E8A3-4B60-8371-9A8AB9DF1920}">
      <dgm:prSet/>
      <dgm:spPr/>
      <dgm:t>
        <a:bodyPr/>
        <a:lstStyle/>
        <a:p>
          <a:endParaRPr lang="en-US"/>
        </a:p>
      </dgm:t>
    </dgm:pt>
    <dgm:pt modelId="{D617E171-3001-45C2-A389-E8F8E3178E3B}">
      <dgm:prSet phldrT="[Text]"/>
      <dgm:spPr/>
      <dgm:t>
        <a:bodyPr/>
        <a:lstStyle/>
        <a:p>
          <a:r>
            <a:rPr lang="en-US" dirty="0"/>
            <a:t>Referral to physical therapy for Autonomic Rehabilitation</a:t>
          </a:r>
        </a:p>
      </dgm:t>
    </dgm:pt>
    <dgm:pt modelId="{0932C1AC-FD6B-47C7-BB34-22797EBD5FCA}" type="parTrans" cxnId="{B78942C2-CC1F-4DD5-82BC-96E6480473B1}">
      <dgm:prSet/>
      <dgm:spPr/>
      <dgm:t>
        <a:bodyPr/>
        <a:lstStyle/>
        <a:p>
          <a:endParaRPr lang="en-US"/>
        </a:p>
      </dgm:t>
    </dgm:pt>
    <dgm:pt modelId="{9E957EB4-6ADE-4245-82B2-E4C2104F83D5}" type="sibTrans" cxnId="{B78942C2-CC1F-4DD5-82BC-96E6480473B1}">
      <dgm:prSet/>
      <dgm:spPr/>
      <dgm:t>
        <a:bodyPr/>
        <a:lstStyle/>
        <a:p>
          <a:endParaRPr lang="en-US"/>
        </a:p>
      </dgm:t>
    </dgm:pt>
    <dgm:pt modelId="{B333FA05-39DC-4F51-A7E4-807EE94056B9}">
      <dgm:prSet phldrT="[Text]"/>
      <dgm:spPr/>
      <dgm:t>
        <a:bodyPr/>
        <a:lstStyle/>
        <a:p>
          <a:r>
            <a:rPr lang="en-US" dirty="0"/>
            <a:t>Begin work on behavioral strategies to get symptom attacks under control</a:t>
          </a:r>
        </a:p>
      </dgm:t>
    </dgm:pt>
    <dgm:pt modelId="{BB799434-0091-4B07-ABA8-F5B2EFB58BC3}" type="parTrans" cxnId="{8759CA94-3385-4312-97E3-20FD22C34665}">
      <dgm:prSet/>
      <dgm:spPr/>
      <dgm:t>
        <a:bodyPr/>
        <a:lstStyle/>
        <a:p>
          <a:endParaRPr lang="en-US"/>
        </a:p>
      </dgm:t>
    </dgm:pt>
    <dgm:pt modelId="{3BFD1CFB-AFF0-4AFC-B23B-AD2F9D8953FE}" type="sibTrans" cxnId="{8759CA94-3385-4312-97E3-20FD22C34665}">
      <dgm:prSet/>
      <dgm:spPr/>
      <dgm:t>
        <a:bodyPr/>
        <a:lstStyle/>
        <a:p>
          <a:endParaRPr lang="en-US"/>
        </a:p>
      </dgm:t>
    </dgm:pt>
    <dgm:pt modelId="{7045AC00-77FE-46C0-8616-79EDCA05A186}" type="pres">
      <dgm:prSet presAssocID="{D88B4C9E-62C3-49BF-B940-6A84D62F3CC8}" presName="Name0" presStyleCnt="0">
        <dgm:presLayoutVars>
          <dgm:dir/>
          <dgm:resizeHandles val="exact"/>
        </dgm:presLayoutVars>
      </dgm:prSet>
      <dgm:spPr/>
    </dgm:pt>
    <dgm:pt modelId="{DEAD1B7B-333A-4BEB-90C0-AB3FD87E907B}" type="pres">
      <dgm:prSet presAssocID="{D88B4C9E-62C3-49BF-B940-6A84D62F3CC8}" presName="arrow" presStyleLbl="bgShp" presStyleIdx="0" presStyleCnt="1"/>
      <dgm:spPr/>
    </dgm:pt>
    <dgm:pt modelId="{05F79C27-A650-4AC8-BDD3-6D3E3ACCEAA1}" type="pres">
      <dgm:prSet presAssocID="{D88B4C9E-62C3-49BF-B940-6A84D62F3CC8}" presName="points" presStyleCnt="0"/>
      <dgm:spPr/>
    </dgm:pt>
    <dgm:pt modelId="{DA356C64-5DAF-4D63-B55B-4231A39B4AEB}" type="pres">
      <dgm:prSet presAssocID="{5FCA33DE-2327-45D8-A15A-2F11638B1942}" presName="compositeA" presStyleCnt="0"/>
      <dgm:spPr/>
    </dgm:pt>
    <dgm:pt modelId="{37986CED-46A3-46DE-A687-B3401ACC8B9F}" type="pres">
      <dgm:prSet presAssocID="{5FCA33DE-2327-45D8-A15A-2F11638B1942}" presName="textA" presStyleLbl="revTx" presStyleIdx="0" presStyleCnt="6">
        <dgm:presLayoutVars>
          <dgm:bulletEnabled val="1"/>
        </dgm:presLayoutVars>
      </dgm:prSet>
      <dgm:spPr/>
    </dgm:pt>
    <dgm:pt modelId="{8326CDC2-1DC5-450C-B578-B1C8BF83A12E}" type="pres">
      <dgm:prSet presAssocID="{5FCA33DE-2327-45D8-A15A-2F11638B1942}" presName="circleA" presStyleLbl="node1" presStyleIdx="0" presStyleCnt="6"/>
      <dgm:spPr/>
    </dgm:pt>
    <dgm:pt modelId="{34931838-089E-4363-8249-EA152252C8BD}" type="pres">
      <dgm:prSet presAssocID="{5FCA33DE-2327-45D8-A15A-2F11638B1942}" presName="spaceA" presStyleCnt="0"/>
      <dgm:spPr/>
    </dgm:pt>
    <dgm:pt modelId="{384742C4-6EAA-490E-A4BC-83EF27B17600}" type="pres">
      <dgm:prSet presAssocID="{ABB2138B-9142-4DCF-AA68-769A441BE088}" presName="space" presStyleCnt="0"/>
      <dgm:spPr/>
    </dgm:pt>
    <dgm:pt modelId="{23447D31-4EFA-4B3A-BF10-829859273568}" type="pres">
      <dgm:prSet presAssocID="{E51D9052-117A-4A1F-9B2C-A85FE80CAE87}" presName="compositeB" presStyleCnt="0"/>
      <dgm:spPr/>
    </dgm:pt>
    <dgm:pt modelId="{FC0018EA-49E0-490F-B118-A7E0D8F6C669}" type="pres">
      <dgm:prSet presAssocID="{E51D9052-117A-4A1F-9B2C-A85FE80CAE87}" presName="textB" presStyleLbl="revTx" presStyleIdx="1" presStyleCnt="6">
        <dgm:presLayoutVars>
          <dgm:bulletEnabled val="1"/>
        </dgm:presLayoutVars>
      </dgm:prSet>
      <dgm:spPr/>
    </dgm:pt>
    <dgm:pt modelId="{27B875E9-9965-4EE6-B761-4E5A764B5CC1}" type="pres">
      <dgm:prSet presAssocID="{E51D9052-117A-4A1F-9B2C-A85FE80CAE87}" presName="circleB" presStyleLbl="node1" presStyleIdx="1" presStyleCnt="6"/>
      <dgm:spPr/>
    </dgm:pt>
    <dgm:pt modelId="{07830C70-0529-48D1-8164-2F87709B730A}" type="pres">
      <dgm:prSet presAssocID="{E51D9052-117A-4A1F-9B2C-A85FE80CAE87}" presName="spaceB" presStyleCnt="0"/>
      <dgm:spPr/>
    </dgm:pt>
    <dgm:pt modelId="{B4A2243F-6C9E-4E48-BA44-2795A02EF053}" type="pres">
      <dgm:prSet presAssocID="{823F3491-F6A2-4B0E-AF0A-3DB3FC98F2EA}" presName="space" presStyleCnt="0"/>
      <dgm:spPr/>
    </dgm:pt>
    <dgm:pt modelId="{265661A2-271D-40A7-8CF2-BCA3714EB964}" type="pres">
      <dgm:prSet presAssocID="{B333FA05-39DC-4F51-A7E4-807EE94056B9}" presName="compositeA" presStyleCnt="0"/>
      <dgm:spPr/>
    </dgm:pt>
    <dgm:pt modelId="{2670E50C-DBA2-46F3-AF5F-EFB431246BE2}" type="pres">
      <dgm:prSet presAssocID="{B333FA05-39DC-4F51-A7E4-807EE94056B9}" presName="textA" presStyleLbl="revTx" presStyleIdx="2" presStyleCnt="6">
        <dgm:presLayoutVars>
          <dgm:bulletEnabled val="1"/>
        </dgm:presLayoutVars>
      </dgm:prSet>
      <dgm:spPr/>
    </dgm:pt>
    <dgm:pt modelId="{CFE2DFF6-C643-493E-B73F-A55F4766F27F}" type="pres">
      <dgm:prSet presAssocID="{B333FA05-39DC-4F51-A7E4-807EE94056B9}" presName="circleA" presStyleLbl="node1" presStyleIdx="2" presStyleCnt="6"/>
      <dgm:spPr>
        <a:solidFill>
          <a:srgbClr val="FF0000"/>
        </a:solidFill>
        <a:ln>
          <a:solidFill>
            <a:srgbClr val="FFFFFF"/>
          </a:solidFill>
        </a:ln>
      </dgm:spPr>
    </dgm:pt>
    <dgm:pt modelId="{556CC96D-3D81-49EC-91C8-6FF4E57B5D25}" type="pres">
      <dgm:prSet presAssocID="{B333FA05-39DC-4F51-A7E4-807EE94056B9}" presName="spaceA" presStyleCnt="0"/>
      <dgm:spPr/>
    </dgm:pt>
    <dgm:pt modelId="{2BBE5ADE-1337-4A03-8DE9-06C4551F49CA}" type="pres">
      <dgm:prSet presAssocID="{3BFD1CFB-AFF0-4AFC-B23B-AD2F9D8953FE}" presName="space" presStyleCnt="0"/>
      <dgm:spPr/>
    </dgm:pt>
    <dgm:pt modelId="{E876887B-9649-45AB-A48A-9DA795515E50}" type="pres">
      <dgm:prSet presAssocID="{9C125713-8D56-4563-A7E3-209058DF5845}" presName="compositeB" presStyleCnt="0"/>
      <dgm:spPr/>
    </dgm:pt>
    <dgm:pt modelId="{E24DB84A-E1C9-46BA-B1D0-D35EBFA96942}" type="pres">
      <dgm:prSet presAssocID="{9C125713-8D56-4563-A7E3-209058DF5845}" presName="textB" presStyleLbl="revTx" presStyleIdx="3" presStyleCnt="6">
        <dgm:presLayoutVars>
          <dgm:bulletEnabled val="1"/>
        </dgm:presLayoutVars>
      </dgm:prSet>
      <dgm:spPr/>
    </dgm:pt>
    <dgm:pt modelId="{15625DDB-EC30-4521-AE3D-4FEF74EA1DD9}" type="pres">
      <dgm:prSet presAssocID="{9C125713-8D56-4563-A7E3-209058DF5845}" presName="circleB" presStyleLbl="node1" presStyleIdx="3" presStyleCnt="6"/>
      <dgm:spPr/>
    </dgm:pt>
    <dgm:pt modelId="{80082B8A-F6E5-429C-B341-2A1DE40F0CD1}" type="pres">
      <dgm:prSet presAssocID="{9C125713-8D56-4563-A7E3-209058DF5845}" presName="spaceB" presStyleCnt="0"/>
      <dgm:spPr/>
    </dgm:pt>
    <dgm:pt modelId="{91EC9F11-EE9F-4CAC-B874-64B662E0A051}" type="pres">
      <dgm:prSet presAssocID="{2F340B7E-14AC-4910-A736-E7E147744A18}" presName="space" presStyleCnt="0"/>
      <dgm:spPr/>
    </dgm:pt>
    <dgm:pt modelId="{794E236F-9D27-49F2-A4D8-E63949DBF33B}" type="pres">
      <dgm:prSet presAssocID="{9B6B278C-0B68-48B8-9AD3-223802900FC4}" presName="compositeA" presStyleCnt="0"/>
      <dgm:spPr/>
    </dgm:pt>
    <dgm:pt modelId="{3F54207C-B058-41E4-84CE-A8EA5C9E31F9}" type="pres">
      <dgm:prSet presAssocID="{9B6B278C-0B68-48B8-9AD3-223802900FC4}" presName="textA" presStyleLbl="revTx" presStyleIdx="4" presStyleCnt="6">
        <dgm:presLayoutVars>
          <dgm:bulletEnabled val="1"/>
        </dgm:presLayoutVars>
      </dgm:prSet>
      <dgm:spPr/>
    </dgm:pt>
    <dgm:pt modelId="{F6F767AE-3718-4ACA-8619-9E77C4CF1CE8}" type="pres">
      <dgm:prSet presAssocID="{9B6B278C-0B68-48B8-9AD3-223802900FC4}" presName="circleA" presStyleLbl="node1" presStyleIdx="4" presStyleCnt="6"/>
      <dgm:spPr/>
    </dgm:pt>
    <dgm:pt modelId="{484D814A-F59A-439B-8BAA-CCCD21F1138F}" type="pres">
      <dgm:prSet presAssocID="{9B6B278C-0B68-48B8-9AD3-223802900FC4}" presName="spaceA" presStyleCnt="0"/>
      <dgm:spPr/>
    </dgm:pt>
    <dgm:pt modelId="{A8C090DD-9934-46F4-9058-D440D6A386D8}" type="pres">
      <dgm:prSet presAssocID="{EEF7500E-4B71-4C47-BAC0-D7C47125B090}" presName="space" presStyleCnt="0"/>
      <dgm:spPr/>
    </dgm:pt>
    <dgm:pt modelId="{BBAA7636-8611-4BBA-9A21-5BDF9372CD43}" type="pres">
      <dgm:prSet presAssocID="{D617E171-3001-45C2-A389-E8F8E3178E3B}" presName="compositeB" presStyleCnt="0"/>
      <dgm:spPr/>
    </dgm:pt>
    <dgm:pt modelId="{2462361D-9FD2-464B-AED1-6C5EB7865258}" type="pres">
      <dgm:prSet presAssocID="{D617E171-3001-45C2-A389-E8F8E3178E3B}" presName="textB" presStyleLbl="revTx" presStyleIdx="5" presStyleCnt="6">
        <dgm:presLayoutVars>
          <dgm:bulletEnabled val="1"/>
        </dgm:presLayoutVars>
      </dgm:prSet>
      <dgm:spPr/>
    </dgm:pt>
    <dgm:pt modelId="{962C424C-2254-4BEA-AA0A-A01005929F4F}" type="pres">
      <dgm:prSet presAssocID="{D617E171-3001-45C2-A389-E8F8E3178E3B}" presName="circleB" presStyleLbl="node1" presStyleIdx="5" presStyleCnt="6"/>
      <dgm:spPr/>
    </dgm:pt>
    <dgm:pt modelId="{793FC5A2-5BE8-4234-B626-67C7922FAE76}" type="pres">
      <dgm:prSet presAssocID="{D617E171-3001-45C2-A389-E8F8E3178E3B}" presName="spaceB" presStyleCnt="0"/>
      <dgm:spPr/>
    </dgm:pt>
  </dgm:ptLst>
  <dgm:cxnLst>
    <dgm:cxn modelId="{EA59F009-0155-4AA9-9A4B-1F5B6A1FAEEF}" type="presOf" srcId="{B333FA05-39DC-4F51-A7E4-807EE94056B9}" destId="{2670E50C-DBA2-46F3-AF5F-EFB431246BE2}" srcOrd="0" destOrd="0" presId="urn:microsoft.com/office/officeart/2005/8/layout/hProcess11"/>
    <dgm:cxn modelId="{AF4FFA1F-797A-414C-B82D-38C369C9E857}" type="presOf" srcId="{5FCA33DE-2327-45D8-A15A-2F11638B1942}" destId="{37986CED-46A3-46DE-A687-B3401ACC8B9F}" srcOrd="0" destOrd="0" presId="urn:microsoft.com/office/officeart/2005/8/layout/hProcess11"/>
    <dgm:cxn modelId="{BB3A7A27-E8A3-4B60-8371-9A8AB9DF1920}" srcId="{D88B4C9E-62C3-49BF-B940-6A84D62F3CC8}" destId="{E51D9052-117A-4A1F-9B2C-A85FE80CAE87}" srcOrd="1" destOrd="0" parTransId="{384543CF-6D2F-4178-9644-7F54512E014C}" sibTransId="{823F3491-F6A2-4B0E-AF0A-3DB3FC98F2EA}"/>
    <dgm:cxn modelId="{2198E643-3FAD-4F28-BFCD-15406580BDF6}" type="presOf" srcId="{D88B4C9E-62C3-49BF-B940-6A84D62F3CC8}" destId="{7045AC00-77FE-46C0-8616-79EDCA05A186}" srcOrd="0" destOrd="0" presId="urn:microsoft.com/office/officeart/2005/8/layout/hProcess11"/>
    <dgm:cxn modelId="{C19F815F-F241-470D-94FE-5F3355515290}" type="presOf" srcId="{D617E171-3001-45C2-A389-E8F8E3178E3B}" destId="{2462361D-9FD2-464B-AED1-6C5EB7865258}" srcOrd="0" destOrd="0" presId="urn:microsoft.com/office/officeart/2005/8/layout/hProcess11"/>
    <dgm:cxn modelId="{34568286-308E-4FC0-9E73-CEBBB286B490}" type="presOf" srcId="{E51D9052-117A-4A1F-9B2C-A85FE80CAE87}" destId="{FC0018EA-49E0-490F-B118-A7E0D8F6C669}" srcOrd="0" destOrd="0" presId="urn:microsoft.com/office/officeart/2005/8/layout/hProcess11"/>
    <dgm:cxn modelId="{8759CA94-3385-4312-97E3-20FD22C34665}" srcId="{D88B4C9E-62C3-49BF-B940-6A84D62F3CC8}" destId="{B333FA05-39DC-4F51-A7E4-807EE94056B9}" srcOrd="2" destOrd="0" parTransId="{BB799434-0091-4B07-ABA8-F5B2EFB58BC3}" sibTransId="{3BFD1CFB-AFF0-4AFC-B23B-AD2F9D8953FE}"/>
    <dgm:cxn modelId="{96CB49AA-4964-4571-AF75-FA37B9DAD95A}" srcId="{D88B4C9E-62C3-49BF-B940-6A84D62F3CC8}" destId="{5FCA33DE-2327-45D8-A15A-2F11638B1942}" srcOrd="0" destOrd="0" parTransId="{BE5C2FB7-A1F4-49E7-83D7-154AFDACF6B1}" sibTransId="{ABB2138B-9142-4DCF-AA68-769A441BE088}"/>
    <dgm:cxn modelId="{B78942C2-CC1F-4DD5-82BC-96E6480473B1}" srcId="{D88B4C9E-62C3-49BF-B940-6A84D62F3CC8}" destId="{D617E171-3001-45C2-A389-E8F8E3178E3B}" srcOrd="5" destOrd="0" parTransId="{0932C1AC-FD6B-47C7-BB34-22797EBD5FCA}" sibTransId="{9E957EB4-6ADE-4245-82B2-E4C2104F83D5}"/>
    <dgm:cxn modelId="{713A9DD3-A66A-4D57-8910-36A5915BC6DD}" type="presOf" srcId="{9B6B278C-0B68-48B8-9AD3-223802900FC4}" destId="{3F54207C-B058-41E4-84CE-A8EA5C9E31F9}" srcOrd="0" destOrd="0" presId="urn:microsoft.com/office/officeart/2005/8/layout/hProcess11"/>
    <dgm:cxn modelId="{8A123CE1-F6C1-4A19-824A-E69A7AC3AA19}" type="presOf" srcId="{9C125713-8D56-4563-A7E3-209058DF5845}" destId="{E24DB84A-E1C9-46BA-B1D0-D35EBFA96942}" srcOrd="0" destOrd="0" presId="urn:microsoft.com/office/officeart/2005/8/layout/hProcess11"/>
    <dgm:cxn modelId="{1A1260F5-36F2-476E-A8F0-DFD9AD13A842}" srcId="{D88B4C9E-62C3-49BF-B940-6A84D62F3CC8}" destId="{9C125713-8D56-4563-A7E3-209058DF5845}" srcOrd="3" destOrd="0" parTransId="{AC07816F-FA00-418F-98F0-F0A04BA9443C}" sibTransId="{2F340B7E-14AC-4910-A736-E7E147744A18}"/>
    <dgm:cxn modelId="{51F995FB-D7A1-4349-A023-0DAA36717E87}" srcId="{D88B4C9E-62C3-49BF-B940-6A84D62F3CC8}" destId="{9B6B278C-0B68-48B8-9AD3-223802900FC4}" srcOrd="4" destOrd="0" parTransId="{5EA2D05D-C096-4D51-B2CC-C448223C7CC7}" sibTransId="{EEF7500E-4B71-4C47-BAC0-D7C47125B090}"/>
    <dgm:cxn modelId="{84BEB24A-6F7F-4F0E-B57F-8A091D062739}" type="presParOf" srcId="{7045AC00-77FE-46C0-8616-79EDCA05A186}" destId="{DEAD1B7B-333A-4BEB-90C0-AB3FD87E907B}" srcOrd="0" destOrd="0" presId="urn:microsoft.com/office/officeart/2005/8/layout/hProcess11"/>
    <dgm:cxn modelId="{3B79B493-FA8A-4B46-9594-99C4B1450024}" type="presParOf" srcId="{7045AC00-77FE-46C0-8616-79EDCA05A186}" destId="{05F79C27-A650-4AC8-BDD3-6D3E3ACCEAA1}" srcOrd="1" destOrd="0" presId="urn:microsoft.com/office/officeart/2005/8/layout/hProcess11"/>
    <dgm:cxn modelId="{73A2BF83-F188-4B52-9864-783A44920226}" type="presParOf" srcId="{05F79C27-A650-4AC8-BDD3-6D3E3ACCEAA1}" destId="{DA356C64-5DAF-4D63-B55B-4231A39B4AEB}" srcOrd="0" destOrd="0" presId="urn:microsoft.com/office/officeart/2005/8/layout/hProcess11"/>
    <dgm:cxn modelId="{5AFE7B83-AEDC-4E76-A280-57213143920E}" type="presParOf" srcId="{DA356C64-5DAF-4D63-B55B-4231A39B4AEB}" destId="{37986CED-46A3-46DE-A687-B3401ACC8B9F}" srcOrd="0" destOrd="0" presId="urn:microsoft.com/office/officeart/2005/8/layout/hProcess11"/>
    <dgm:cxn modelId="{AD8CD305-D83B-4A98-893D-F813D01DBDF5}" type="presParOf" srcId="{DA356C64-5DAF-4D63-B55B-4231A39B4AEB}" destId="{8326CDC2-1DC5-450C-B578-B1C8BF83A12E}" srcOrd="1" destOrd="0" presId="urn:microsoft.com/office/officeart/2005/8/layout/hProcess11"/>
    <dgm:cxn modelId="{5E894F35-E2D1-4ED6-9069-7B47641FE73E}" type="presParOf" srcId="{DA356C64-5DAF-4D63-B55B-4231A39B4AEB}" destId="{34931838-089E-4363-8249-EA152252C8BD}" srcOrd="2" destOrd="0" presId="urn:microsoft.com/office/officeart/2005/8/layout/hProcess11"/>
    <dgm:cxn modelId="{9FCE78F7-4DCD-4852-9131-2FE81F302694}" type="presParOf" srcId="{05F79C27-A650-4AC8-BDD3-6D3E3ACCEAA1}" destId="{384742C4-6EAA-490E-A4BC-83EF27B17600}" srcOrd="1" destOrd="0" presId="urn:microsoft.com/office/officeart/2005/8/layout/hProcess11"/>
    <dgm:cxn modelId="{68569EBC-8F21-42A6-9E8B-E6D2B28E1391}" type="presParOf" srcId="{05F79C27-A650-4AC8-BDD3-6D3E3ACCEAA1}" destId="{23447D31-4EFA-4B3A-BF10-829859273568}" srcOrd="2" destOrd="0" presId="urn:microsoft.com/office/officeart/2005/8/layout/hProcess11"/>
    <dgm:cxn modelId="{692542D4-16AB-415A-804C-8EF4ECA95097}" type="presParOf" srcId="{23447D31-4EFA-4B3A-BF10-829859273568}" destId="{FC0018EA-49E0-490F-B118-A7E0D8F6C669}" srcOrd="0" destOrd="0" presId="urn:microsoft.com/office/officeart/2005/8/layout/hProcess11"/>
    <dgm:cxn modelId="{9537A93F-C5F2-4C88-9281-FC6821E805A2}" type="presParOf" srcId="{23447D31-4EFA-4B3A-BF10-829859273568}" destId="{27B875E9-9965-4EE6-B761-4E5A764B5CC1}" srcOrd="1" destOrd="0" presId="urn:microsoft.com/office/officeart/2005/8/layout/hProcess11"/>
    <dgm:cxn modelId="{EFE226FC-10B7-4548-BB33-678CAA318311}" type="presParOf" srcId="{23447D31-4EFA-4B3A-BF10-829859273568}" destId="{07830C70-0529-48D1-8164-2F87709B730A}" srcOrd="2" destOrd="0" presId="urn:microsoft.com/office/officeart/2005/8/layout/hProcess11"/>
    <dgm:cxn modelId="{BB8E6562-DEBA-4B6D-8119-2A00373E8F48}" type="presParOf" srcId="{05F79C27-A650-4AC8-BDD3-6D3E3ACCEAA1}" destId="{B4A2243F-6C9E-4E48-BA44-2795A02EF053}" srcOrd="3" destOrd="0" presId="urn:microsoft.com/office/officeart/2005/8/layout/hProcess11"/>
    <dgm:cxn modelId="{46C2133E-E82E-4733-A904-21480E4239F7}" type="presParOf" srcId="{05F79C27-A650-4AC8-BDD3-6D3E3ACCEAA1}" destId="{265661A2-271D-40A7-8CF2-BCA3714EB964}" srcOrd="4" destOrd="0" presId="urn:microsoft.com/office/officeart/2005/8/layout/hProcess11"/>
    <dgm:cxn modelId="{7DD25C4A-5CDD-4E84-BE04-3ECF2E1ED3F3}" type="presParOf" srcId="{265661A2-271D-40A7-8CF2-BCA3714EB964}" destId="{2670E50C-DBA2-46F3-AF5F-EFB431246BE2}" srcOrd="0" destOrd="0" presId="urn:microsoft.com/office/officeart/2005/8/layout/hProcess11"/>
    <dgm:cxn modelId="{A36A7D69-A5EF-4AC2-A67D-D23549307034}" type="presParOf" srcId="{265661A2-271D-40A7-8CF2-BCA3714EB964}" destId="{CFE2DFF6-C643-493E-B73F-A55F4766F27F}" srcOrd="1" destOrd="0" presId="urn:microsoft.com/office/officeart/2005/8/layout/hProcess11"/>
    <dgm:cxn modelId="{306BCEC0-3EC5-4E41-8C0B-984F09643B28}" type="presParOf" srcId="{265661A2-271D-40A7-8CF2-BCA3714EB964}" destId="{556CC96D-3D81-49EC-91C8-6FF4E57B5D25}" srcOrd="2" destOrd="0" presId="urn:microsoft.com/office/officeart/2005/8/layout/hProcess11"/>
    <dgm:cxn modelId="{96AFE643-083E-4EF3-AA71-198175BC13EC}" type="presParOf" srcId="{05F79C27-A650-4AC8-BDD3-6D3E3ACCEAA1}" destId="{2BBE5ADE-1337-4A03-8DE9-06C4551F49CA}" srcOrd="5" destOrd="0" presId="urn:microsoft.com/office/officeart/2005/8/layout/hProcess11"/>
    <dgm:cxn modelId="{3B7671B4-0D2C-4F91-B755-4192F37F12AF}" type="presParOf" srcId="{05F79C27-A650-4AC8-BDD3-6D3E3ACCEAA1}" destId="{E876887B-9649-45AB-A48A-9DA795515E50}" srcOrd="6" destOrd="0" presId="urn:microsoft.com/office/officeart/2005/8/layout/hProcess11"/>
    <dgm:cxn modelId="{7A6AE7EC-F614-4C94-9134-7B069ED33E13}" type="presParOf" srcId="{E876887B-9649-45AB-A48A-9DA795515E50}" destId="{E24DB84A-E1C9-46BA-B1D0-D35EBFA96942}" srcOrd="0" destOrd="0" presId="urn:microsoft.com/office/officeart/2005/8/layout/hProcess11"/>
    <dgm:cxn modelId="{65B413B1-6C72-44D7-A6CB-72CE31A28E70}" type="presParOf" srcId="{E876887B-9649-45AB-A48A-9DA795515E50}" destId="{15625DDB-EC30-4521-AE3D-4FEF74EA1DD9}" srcOrd="1" destOrd="0" presId="urn:microsoft.com/office/officeart/2005/8/layout/hProcess11"/>
    <dgm:cxn modelId="{9F577F23-5170-4A1D-B396-011D030F5381}" type="presParOf" srcId="{E876887B-9649-45AB-A48A-9DA795515E50}" destId="{80082B8A-F6E5-429C-B341-2A1DE40F0CD1}" srcOrd="2" destOrd="0" presId="urn:microsoft.com/office/officeart/2005/8/layout/hProcess11"/>
    <dgm:cxn modelId="{43AB70A2-229D-4ED2-9A32-CBC944387720}" type="presParOf" srcId="{05F79C27-A650-4AC8-BDD3-6D3E3ACCEAA1}" destId="{91EC9F11-EE9F-4CAC-B874-64B662E0A051}" srcOrd="7" destOrd="0" presId="urn:microsoft.com/office/officeart/2005/8/layout/hProcess11"/>
    <dgm:cxn modelId="{BB36FA2A-965A-4516-969A-735B80C13469}" type="presParOf" srcId="{05F79C27-A650-4AC8-BDD3-6D3E3ACCEAA1}" destId="{794E236F-9D27-49F2-A4D8-E63949DBF33B}" srcOrd="8" destOrd="0" presId="urn:microsoft.com/office/officeart/2005/8/layout/hProcess11"/>
    <dgm:cxn modelId="{EDDFA78B-B50A-4B85-BF9A-5ADC16112784}" type="presParOf" srcId="{794E236F-9D27-49F2-A4D8-E63949DBF33B}" destId="{3F54207C-B058-41E4-84CE-A8EA5C9E31F9}" srcOrd="0" destOrd="0" presId="urn:microsoft.com/office/officeart/2005/8/layout/hProcess11"/>
    <dgm:cxn modelId="{DCCD6FD1-6914-4EEB-97E2-EFF1AD9F5E84}" type="presParOf" srcId="{794E236F-9D27-49F2-A4D8-E63949DBF33B}" destId="{F6F767AE-3718-4ACA-8619-9E77C4CF1CE8}" srcOrd="1" destOrd="0" presId="urn:microsoft.com/office/officeart/2005/8/layout/hProcess11"/>
    <dgm:cxn modelId="{6BEF5612-5314-4BAC-844B-2E85256A4E15}" type="presParOf" srcId="{794E236F-9D27-49F2-A4D8-E63949DBF33B}" destId="{484D814A-F59A-439B-8BAA-CCCD21F1138F}" srcOrd="2" destOrd="0" presId="urn:microsoft.com/office/officeart/2005/8/layout/hProcess11"/>
    <dgm:cxn modelId="{9602497D-EAB6-4F1E-9824-8B3C187500C9}" type="presParOf" srcId="{05F79C27-A650-4AC8-BDD3-6D3E3ACCEAA1}" destId="{A8C090DD-9934-46F4-9058-D440D6A386D8}" srcOrd="9" destOrd="0" presId="urn:microsoft.com/office/officeart/2005/8/layout/hProcess11"/>
    <dgm:cxn modelId="{24EB67F1-067E-4D0E-8F9B-5FB32EB70D8E}" type="presParOf" srcId="{05F79C27-A650-4AC8-BDD3-6D3E3ACCEAA1}" destId="{BBAA7636-8611-4BBA-9A21-5BDF9372CD43}" srcOrd="10" destOrd="0" presId="urn:microsoft.com/office/officeart/2005/8/layout/hProcess11"/>
    <dgm:cxn modelId="{369FD5A7-60BF-4271-8D5D-087B8768841A}" type="presParOf" srcId="{BBAA7636-8611-4BBA-9A21-5BDF9372CD43}" destId="{2462361D-9FD2-464B-AED1-6C5EB7865258}" srcOrd="0" destOrd="0" presId="urn:microsoft.com/office/officeart/2005/8/layout/hProcess11"/>
    <dgm:cxn modelId="{577E2179-3612-49DD-B5ED-05823E3BD472}" type="presParOf" srcId="{BBAA7636-8611-4BBA-9A21-5BDF9372CD43}" destId="{962C424C-2254-4BEA-AA0A-A01005929F4F}" srcOrd="1" destOrd="0" presId="urn:microsoft.com/office/officeart/2005/8/layout/hProcess11"/>
    <dgm:cxn modelId="{3F432AE8-0892-4682-8A93-779002157CB9}" type="presParOf" srcId="{BBAA7636-8611-4BBA-9A21-5BDF9372CD43}" destId="{793FC5A2-5BE8-4234-B626-67C7922FAE7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8B4C9E-62C3-49BF-B940-6A84D62F3CC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CA33DE-2327-45D8-A15A-2F11638B1942}">
      <dgm:prSet phldrT="[Text]"/>
      <dgm:spPr/>
      <dgm:t>
        <a:bodyPr/>
        <a:lstStyle/>
        <a:p>
          <a:r>
            <a:rPr lang="en-US" dirty="0"/>
            <a:t>Initial evaluation (physician)</a:t>
          </a:r>
        </a:p>
      </dgm:t>
    </dgm:pt>
    <dgm:pt modelId="{BE5C2FB7-A1F4-49E7-83D7-154AFDACF6B1}" type="parTrans" cxnId="{96CB49AA-4964-4571-AF75-FA37B9DAD95A}">
      <dgm:prSet/>
      <dgm:spPr/>
      <dgm:t>
        <a:bodyPr/>
        <a:lstStyle/>
        <a:p>
          <a:endParaRPr lang="en-US"/>
        </a:p>
      </dgm:t>
    </dgm:pt>
    <dgm:pt modelId="{ABB2138B-9142-4DCF-AA68-769A441BE088}" type="sibTrans" cxnId="{96CB49AA-4964-4571-AF75-FA37B9DAD95A}">
      <dgm:prSet/>
      <dgm:spPr/>
      <dgm:t>
        <a:bodyPr/>
        <a:lstStyle/>
        <a:p>
          <a:endParaRPr lang="en-US"/>
        </a:p>
      </dgm:t>
    </dgm:pt>
    <dgm:pt modelId="{9C125713-8D56-4563-A7E3-209058DF5845}">
      <dgm:prSet phldrT="[Text]"/>
      <dgm:spPr/>
      <dgm:t>
        <a:bodyPr/>
        <a:lstStyle/>
        <a:p>
          <a:r>
            <a:rPr lang="en-US" dirty="0"/>
            <a:t>Referral to breathwork coaching for prehab</a:t>
          </a:r>
        </a:p>
      </dgm:t>
    </dgm:pt>
    <dgm:pt modelId="{AC07816F-FA00-418F-98F0-F0A04BA9443C}" type="parTrans" cxnId="{1A1260F5-36F2-476E-A8F0-DFD9AD13A842}">
      <dgm:prSet/>
      <dgm:spPr/>
      <dgm:t>
        <a:bodyPr/>
        <a:lstStyle/>
        <a:p>
          <a:endParaRPr lang="en-US"/>
        </a:p>
      </dgm:t>
    </dgm:pt>
    <dgm:pt modelId="{2F340B7E-14AC-4910-A736-E7E147744A18}" type="sibTrans" cxnId="{1A1260F5-36F2-476E-A8F0-DFD9AD13A842}">
      <dgm:prSet/>
      <dgm:spPr/>
      <dgm:t>
        <a:bodyPr/>
        <a:lstStyle/>
        <a:p>
          <a:endParaRPr lang="en-US"/>
        </a:p>
      </dgm:t>
    </dgm:pt>
    <dgm:pt modelId="{9B6B278C-0B68-48B8-9AD3-223802900FC4}">
      <dgm:prSet phldrT="[Text]"/>
      <dgm:spPr/>
      <dgm:t>
        <a:bodyPr/>
        <a:lstStyle/>
        <a:p>
          <a:r>
            <a:rPr lang="en-US" dirty="0"/>
            <a:t>Referral to specialties care (Nutrition, Cognitive rehab,  Neuropsychology, </a:t>
          </a:r>
          <a:r>
            <a:rPr lang="en-US" dirty="0" err="1"/>
            <a:t>etc</a:t>
          </a:r>
          <a:r>
            <a:rPr lang="en-US" dirty="0"/>
            <a:t>)</a:t>
          </a:r>
        </a:p>
      </dgm:t>
    </dgm:pt>
    <dgm:pt modelId="{5EA2D05D-C096-4D51-B2CC-C448223C7CC7}" type="parTrans" cxnId="{51F995FB-D7A1-4349-A023-0DAA36717E87}">
      <dgm:prSet/>
      <dgm:spPr/>
      <dgm:t>
        <a:bodyPr/>
        <a:lstStyle/>
        <a:p>
          <a:endParaRPr lang="en-US"/>
        </a:p>
      </dgm:t>
    </dgm:pt>
    <dgm:pt modelId="{EEF7500E-4B71-4C47-BAC0-D7C47125B090}" type="sibTrans" cxnId="{51F995FB-D7A1-4349-A023-0DAA36717E87}">
      <dgm:prSet/>
      <dgm:spPr/>
      <dgm:t>
        <a:bodyPr/>
        <a:lstStyle/>
        <a:p>
          <a:endParaRPr lang="en-US"/>
        </a:p>
      </dgm:t>
    </dgm:pt>
    <dgm:pt modelId="{E51D9052-117A-4A1F-9B2C-A85FE80CAE87}">
      <dgm:prSet phldrT="[Text]"/>
      <dgm:spPr/>
      <dgm:t>
        <a:bodyPr/>
        <a:lstStyle/>
        <a:p>
          <a:r>
            <a:rPr lang="en-US" dirty="0"/>
            <a:t>Cardiac clearance (EKG/Echo)</a:t>
          </a:r>
        </a:p>
      </dgm:t>
    </dgm:pt>
    <dgm:pt modelId="{384543CF-6D2F-4178-9644-7F54512E014C}" type="parTrans" cxnId="{BB3A7A27-E8A3-4B60-8371-9A8AB9DF1920}">
      <dgm:prSet/>
      <dgm:spPr/>
      <dgm:t>
        <a:bodyPr/>
        <a:lstStyle/>
        <a:p>
          <a:endParaRPr lang="en-US"/>
        </a:p>
      </dgm:t>
    </dgm:pt>
    <dgm:pt modelId="{823F3491-F6A2-4B0E-AF0A-3DB3FC98F2EA}" type="sibTrans" cxnId="{BB3A7A27-E8A3-4B60-8371-9A8AB9DF1920}">
      <dgm:prSet/>
      <dgm:spPr/>
      <dgm:t>
        <a:bodyPr/>
        <a:lstStyle/>
        <a:p>
          <a:endParaRPr lang="en-US"/>
        </a:p>
      </dgm:t>
    </dgm:pt>
    <dgm:pt modelId="{D617E171-3001-45C2-A389-E8F8E3178E3B}">
      <dgm:prSet phldrT="[Text]"/>
      <dgm:spPr/>
      <dgm:t>
        <a:bodyPr/>
        <a:lstStyle/>
        <a:p>
          <a:r>
            <a:rPr lang="en-US" dirty="0"/>
            <a:t>Referral to physical therapy for Autonomic Rehabilitation</a:t>
          </a:r>
        </a:p>
      </dgm:t>
    </dgm:pt>
    <dgm:pt modelId="{0932C1AC-FD6B-47C7-BB34-22797EBD5FCA}" type="parTrans" cxnId="{B78942C2-CC1F-4DD5-82BC-96E6480473B1}">
      <dgm:prSet/>
      <dgm:spPr/>
      <dgm:t>
        <a:bodyPr/>
        <a:lstStyle/>
        <a:p>
          <a:endParaRPr lang="en-US"/>
        </a:p>
      </dgm:t>
    </dgm:pt>
    <dgm:pt modelId="{9E957EB4-6ADE-4245-82B2-E4C2104F83D5}" type="sibTrans" cxnId="{B78942C2-CC1F-4DD5-82BC-96E6480473B1}">
      <dgm:prSet/>
      <dgm:spPr/>
      <dgm:t>
        <a:bodyPr/>
        <a:lstStyle/>
        <a:p>
          <a:endParaRPr lang="en-US"/>
        </a:p>
      </dgm:t>
    </dgm:pt>
    <dgm:pt modelId="{B333FA05-39DC-4F51-A7E4-807EE94056B9}">
      <dgm:prSet phldrT="[Text]"/>
      <dgm:spPr/>
      <dgm:t>
        <a:bodyPr/>
        <a:lstStyle/>
        <a:p>
          <a:r>
            <a:rPr lang="en-US" dirty="0"/>
            <a:t>Begin work on behavioral strategies to get symptom attacks under control</a:t>
          </a:r>
        </a:p>
      </dgm:t>
    </dgm:pt>
    <dgm:pt modelId="{BB799434-0091-4B07-ABA8-F5B2EFB58BC3}" type="parTrans" cxnId="{8759CA94-3385-4312-97E3-20FD22C34665}">
      <dgm:prSet/>
      <dgm:spPr/>
      <dgm:t>
        <a:bodyPr/>
        <a:lstStyle/>
        <a:p>
          <a:endParaRPr lang="en-US"/>
        </a:p>
      </dgm:t>
    </dgm:pt>
    <dgm:pt modelId="{3BFD1CFB-AFF0-4AFC-B23B-AD2F9D8953FE}" type="sibTrans" cxnId="{8759CA94-3385-4312-97E3-20FD22C34665}">
      <dgm:prSet/>
      <dgm:spPr/>
      <dgm:t>
        <a:bodyPr/>
        <a:lstStyle/>
        <a:p>
          <a:endParaRPr lang="en-US"/>
        </a:p>
      </dgm:t>
    </dgm:pt>
    <dgm:pt modelId="{7045AC00-77FE-46C0-8616-79EDCA05A186}" type="pres">
      <dgm:prSet presAssocID="{D88B4C9E-62C3-49BF-B940-6A84D62F3CC8}" presName="Name0" presStyleCnt="0">
        <dgm:presLayoutVars>
          <dgm:dir/>
          <dgm:resizeHandles val="exact"/>
        </dgm:presLayoutVars>
      </dgm:prSet>
      <dgm:spPr/>
    </dgm:pt>
    <dgm:pt modelId="{DEAD1B7B-333A-4BEB-90C0-AB3FD87E907B}" type="pres">
      <dgm:prSet presAssocID="{D88B4C9E-62C3-49BF-B940-6A84D62F3CC8}" presName="arrow" presStyleLbl="bgShp" presStyleIdx="0" presStyleCnt="1"/>
      <dgm:spPr/>
    </dgm:pt>
    <dgm:pt modelId="{05F79C27-A650-4AC8-BDD3-6D3E3ACCEAA1}" type="pres">
      <dgm:prSet presAssocID="{D88B4C9E-62C3-49BF-B940-6A84D62F3CC8}" presName="points" presStyleCnt="0"/>
      <dgm:spPr/>
    </dgm:pt>
    <dgm:pt modelId="{DA356C64-5DAF-4D63-B55B-4231A39B4AEB}" type="pres">
      <dgm:prSet presAssocID="{5FCA33DE-2327-45D8-A15A-2F11638B1942}" presName="compositeA" presStyleCnt="0"/>
      <dgm:spPr/>
    </dgm:pt>
    <dgm:pt modelId="{37986CED-46A3-46DE-A687-B3401ACC8B9F}" type="pres">
      <dgm:prSet presAssocID="{5FCA33DE-2327-45D8-A15A-2F11638B1942}" presName="textA" presStyleLbl="revTx" presStyleIdx="0" presStyleCnt="6">
        <dgm:presLayoutVars>
          <dgm:bulletEnabled val="1"/>
        </dgm:presLayoutVars>
      </dgm:prSet>
      <dgm:spPr/>
    </dgm:pt>
    <dgm:pt modelId="{8326CDC2-1DC5-450C-B578-B1C8BF83A12E}" type="pres">
      <dgm:prSet presAssocID="{5FCA33DE-2327-45D8-A15A-2F11638B1942}" presName="circleA" presStyleLbl="node1" presStyleIdx="0" presStyleCnt="6"/>
      <dgm:spPr/>
    </dgm:pt>
    <dgm:pt modelId="{34931838-089E-4363-8249-EA152252C8BD}" type="pres">
      <dgm:prSet presAssocID="{5FCA33DE-2327-45D8-A15A-2F11638B1942}" presName="spaceA" presStyleCnt="0"/>
      <dgm:spPr/>
    </dgm:pt>
    <dgm:pt modelId="{384742C4-6EAA-490E-A4BC-83EF27B17600}" type="pres">
      <dgm:prSet presAssocID="{ABB2138B-9142-4DCF-AA68-769A441BE088}" presName="space" presStyleCnt="0"/>
      <dgm:spPr/>
    </dgm:pt>
    <dgm:pt modelId="{23447D31-4EFA-4B3A-BF10-829859273568}" type="pres">
      <dgm:prSet presAssocID="{E51D9052-117A-4A1F-9B2C-A85FE80CAE87}" presName="compositeB" presStyleCnt="0"/>
      <dgm:spPr/>
    </dgm:pt>
    <dgm:pt modelId="{FC0018EA-49E0-490F-B118-A7E0D8F6C669}" type="pres">
      <dgm:prSet presAssocID="{E51D9052-117A-4A1F-9B2C-A85FE80CAE87}" presName="textB" presStyleLbl="revTx" presStyleIdx="1" presStyleCnt="6">
        <dgm:presLayoutVars>
          <dgm:bulletEnabled val="1"/>
        </dgm:presLayoutVars>
      </dgm:prSet>
      <dgm:spPr/>
    </dgm:pt>
    <dgm:pt modelId="{27B875E9-9965-4EE6-B761-4E5A764B5CC1}" type="pres">
      <dgm:prSet presAssocID="{E51D9052-117A-4A1F-9B2C-A85FE80CAE87}" presName="circleB" presStyleLbl="node1" presStyleIdx="1" presStyleCnt="6"/>
      <dgm:spPr/>
    </dgm:pt>
    <dgm:pt modelId="{07830C70-0529-48D1-8164-2F87709B730A}" type="pres">
      <dgm:prSet presAssocID="{E51D9052-117A-4A1F-9B2C-A85FE80CAE87}" presName="spaceB" presStyleCnt="0"/>
      <dgm:spPr/>
    </dgm:pt>
    <dgm:pt modelId="{B4A2243F-6C9E-4E48-BA44-2795A02EF053}" type="pres">
      <dgm:prSet presAssocID="{823F3491-F6A2-4B0E-AF0A-3DB3FC98F2EA}" presName="space" presStyleCnt="0"/>
      <dgm:spPr/>
    </dgm:pt>
    <dgm:pt modelId="{265661A2-271D-40A7-8CF2-BCA3714EB964}" type="pres">
      <dgm:prSet presAssocID="{B333FA05-39DC-4F51-A7E4-807EE94056B9}" presName="compositeA" presStyleCnt="0"/>
      <dgm:spPr/>
    </dgm:pt>
    <dgm:pt modelId="{2670E50C-DBA2-46F3-AF5F-EFB431246BE2}" type="pres">
      <dgm:prSet presAssocID="{B333FA05-39DC-4F51-A7E4-807EE94056B9}" presName="textA" presStyleLbl="revTx" presStyleIdx="2" presStyleCnt="6">
        <dgm:presLayoutVars>
          <dgm:bulletEnabled val="1"/>
        </dgm:presLayoutVars>
      </dgm:prSet>
      <dgm:spPr/>
    </dgm:pt>
    <dgm:pt modelId="{CFE2DFF6-C643-493E-B73F-A55F4766F27F}" type="pres">
      <dgm:prSet presAssocID="{B333FA05-39DC-4F51-A7E4-807EE94056B9}" presName="circleA" presStyleLbl="node1" presStyleIdx="2" presStyleCnt="6"/>
      <dgm:spPr/>
    </dgm:pt>
    <dgm:pt modelId="{556CC96D-3D81-49EC-91C8-6FF4E57B5D25}" type="pres">
      <dgm:prSet presAssocID="{B333FA05-39DC-4F51-A7E4-807EE94056B9}" presName="spaceA" presStyleCnt="0"/>
      <dgm:spPr/>
    </dgm:pt>
    <dgm:pt modelId="{2BBE5ADE-1337-4A03-8DE9-06C4551F49CA}" type="pres">
      <dgm:prSet presAssocID="{3BFD1CFB-AFF0-4AFC-B23B-AD2F9D8953FE}" presName="space" presStyleCnt="0"/>
      <dgm:spPr/>
    </dgm:pt>
    <dgm:pt modelId="{E876887B-9649-45AB-A48A-9DA795515E50}" type="pres">
      <dgm:prSet presAssocID="{9C125713-8D56-4563-A7E3-209058DF5845}" presName="compositeB" presStyleCnt="0"/>
      <dgm:spPr/>
    </dgm:pt>
    <dgm:pt modelId="{E24DB84A-E1C9-46BA-B1D0-D35EBFA96942}" type="pres">
      <dgm:prSet presAssocID="{9C125713-8D56-4563-A7E3-209058DF5845}" presName="textB" presStyleLbl="revTx" presStyleIdx="3" presStyleCnt="6">
        <dgm:presLayoutVars>
          <dgm:bulletEnabled val="1"/>
        </dgm:presLayoutVars>
      </dgm:prSet>
      <dgm:spPr/>
    </dgm:pt>
    <dgm:pt modelId="{15625DDB-EC30-4521-AE3D-4FEF74EA1DD9}" type="pres">
      <dgm:prSet presAssocID="{9C125713-8D56-4563-A7E3-209058DF5845}" presName="circleB" presStyleLbl="node1" presStyleIdx="3" presStyleCnt="6"/>
      <dgm:spPr>
        <a:solidFill>
          <a:srgbClr val="FF0000"/>
        </a:solidFill>
      </dgm:spPr>
    </dgm:pt>
    <dgm:pt modelId="{80082B8A-F6E5-429C-B341-2A1DE40F0CD1}" type="pres">
      <dgm:prSet presAssocID="{9C125713-8D56-4563-A7E3-209058DF5845}" presName="spaceB" presStyleCnt="0"/>
      <dgm:spPr/>
    </dgm:pt>
    <dgm:pt modelId="{91EC9F11-EE9F-4CAC-B874-64B662E0A051}" type="pres">
      <dgm:prSet presAssocID="{2F340B7E-14AC-4910-A736-E7E147744A18}" presName="space" presStyleCnt="0"/>
      <dgm:spPr/>
    </dgm:pt>
    <dgm:pt modelId="{794E236F-9D27-49F2-A4D8-E63949DBF33B}" type="pres">
      <dgm:prSet presAssocID="{9B6B278C-0B68-48B8-9AD3-223802900FC4}" presName="compositeA" presStyleCnt="0"/>
      <dgm:spPr/>
    </dgm:pt>
    <dgm:pt modelId="{3F54207C-B058-41E4-84CE-A8EA5C9E31F9}" type="pres">
      <dgm:prSet presAssocID="{9B6B278C-0B68-48B8-9AD3-223802900FC4}" presName="textA" presStyleLbl="revTx" presStyleIdx="4" presStyleCnt="6">
        <dgm:presLayoutVars>
          <dgm:bulletEnabled val="1"/>
        </dgm:presLayoutVars>
      </dgm:prSet>
      <dgm:spPr/>
    </dgm:pt>
    <dgm:pt modelId="{F6F767AE-3718-4ACA-8619-9E77C4CF1CE8}" type="pres">
      <dgm:prSet presAssocID="{9B6B278C-0B68-48B8-9AD3-223802900FC4}" presName="circleA" presStyleLbl="node1" presStyleIdx="4" presStyleCnt="6"/>
      <dgm:spPr/>
    </dgm:pt>
    <dgm:pt modelId="{484D814A-F59A-439B-8BAA-CCCD21F1138F}" type="pres">
      <dgm:prSet presAssocID="{9B6B278C-0B68-48B8-9AD3-223802900FC4}" presName="spaceA" presStyleCnt="0"/>
      <dgm:spPr/>
    </dgm:pt>
    <dgm:pt modelId="{A8C090DD-9934-46F4-9058-D440D6A386D8}" type="pres">
      <dgm:prSet presAssocID="{EEF7500E-4B71-4C47-BAC0-D7C47125B090}" presName="space" presStyleCnt="0"/>
      <dgm:spPr/>
    </dgm:pt>
    <dgm:pt modelId="{BBAA7636-8611-4BBA-9A21-5BDF9372CD43}" type="pres">
      <dgm:prSet presAssocID="{D617E171-3001-45C2-A389-E8F8E3178E3B}" presName="compositeB" presStyleCnt="0"/>
      <dgm:spPr/>
    </dgm:pt>
    <dgm:pt modelId="{2462361D-9FD2-464B-AED1-6C5EB7865258}" type="pres">
      <dgm:prSet presAssocID="{D617E171-3001-45C2-A389-E8F8E3178E3B}" presName="textB" presStyleLbl="revTx" presStyleIdx="5" presStyleCnt="6">
        <dgm:presLayoutVars>
          <dgm:bulletEnabled val="1"/>
        </dgm:presLayoutVars>
      </dgm:prSet>
      <dgm:spPr/>
    </dgm:pt>
    <dgm:pt modelId="{962C424C-2254-4BEA-AA0A-A01005929F4F}" type="pres">
      <dgm:prSet presAssocID="{D617E171-3001-45C2-A389-E8F8E3178E3B}" presName="circleB" presStyleLbl="node1" presStyleIdx="5" presStyleCnt="6"/>
      <dgm:spPr/>
    </dgm:pt>
    <dgm:pt modelId="{793FC5A2-5BE8-4234-B626-67C7922FAE76}" type="pres">
      <dgm:prSet presAssocID="{D617E171-3001-45C2-A389-E8F8E3178E3B}" presName="spaceB" presStyleCnt="0"/>
      <dgm:spPr/>
    </dgm:pt>
  </dgm:ptLst>
  <dgm:cxnLst>
    <dgm:cxn modelId="{EA59F009-0155-4AA9-9A4B-1F5B6A1FAEEF}" type="presOf" srcId="{B333FA05-39DC-4F51-A7E4-807EE94056B9}" destId="{2670E50C-DBA2-46F3-AF5F-EFB431246BE2}" srcOrd="0" destOrd="0" presId="urn:microsoft.com/office/officeart/2005/8/layout/hProcess11"/>
    <dgm:cxn modelId="{AF4FFA1F-797A-414C-B82D-38C369C9E857}" type="presOf" srcId="{5FCA33DE-2327-45D8-A15A-2F11638B1942}" destId="{37986CED-46A3-46DE-A687-B3401ACC8B9F}" srcOrd="0" destOrd="0" presId="urn:microsoft.com/office/officeart/2005/8/layout/hProcess11"/>
    <dgm:cxn modelId="{BB3A7A27-E8A3-4B60-8371-9A8AB9DF1920}" srcId="{D88B4C9E-62C3-49BF-B940-6A84D62F3CC8}" destId="{E51D9052-117A-4A1F-9B2C-A85FE80CAE87}" srcOrd="1" destOrd="0" parTransId="{384543CF-6D2F-4178-9644-7F54512E014C}" sibTransId="{823F3491-F6A2-4B0E-AF0A-3DB3FC98F2EA}"/>
    <dgm:cxn modelId="{2198E643-3FAD-4F28-BFCD-15406580BDF6}" type="presOf" srcId="{D88B4C9E-62C3-49BF-B940-6A84D62F3CC8}" destId="{7045AC00-77FE-46C0-8616-79EDCA05A186}" srcOrd="0" destOrd="0" presId="urn:microsoft.com/office/officeart/2005/8/layout/hProcess11"/>
    <dgm:cxn modelId="{C19F815F-F241-470D-94FE-5F3355515290}" type="presOf" srcId="{D617E171-3001-45C2-A389-E8F8E3178E3B}" destId="{2462361D-9FD2-464B-AED1-6C5EB7865258}" srcOrd="0" destOrd="0" presId="urn:microsoft.com/office/officeart/2005/8/layout/hProcess11"/>
    <dgm:cxn modelId="{34568286-308E-4FC0-9E73-CEBBB286B490}" type="presOf" srcId="{E51D9052-117A-4A1F-9B2C-A85FE80CAE87}" destId="{FC0018EA-49E0-490F-B118-A7E0D8F6C669}" srcOrd="0" destOrd="0" presId="urn:microsoft.com/office/officeart/2005/8/layout/hProcess11"/>
    <dgm:cxn modelId="{8759CA94-3385-4312-97E3-20FD22C34665}" srcId="{D88B4C9E-62C3-49BF-B940-6A84D62F3CC8}" destId="{B333FA05-39DC-4F51-A7E4-807EE94056B9}" srcOrd="2" destOrd="0" parTransId="{BB799434-0091-4B07-ABA8-F5B2EFB58BC3}" sibTransId="{3BFD1CFB-AFF0-4AFC-B23B-AD2F9D8953FE}"/>
    <dgm:cxn modelId="{96CB49AA-4964-4571-AF75-FA37B9DAD95A}" srcId="{D88B4C9E-62C3-49BF-B940-6A84D62F3CC8}" destId="{5FCA33DE-2327-45D8-A15A-2F11638B1942}" srcOrd="0" destOrd="0" parTransId="{BE5C2FB7-A1F4-49E7-83D7-154AFDACF6B1}" sibTransId="{ABB2138B-9142-4DCF-AA68-769A441BE088}"/>
    <dgm:cxn modelId="{B78942C2-CC1F-4DD5-82BC-96E6480473B1}" srcId="{D88B4C9E-62C3-49BF-B940-6A84D62F3CC8}" destId="{D617E171-3001-45C2-A389-E8F8E3178E3B}" srcOrd="5" destOrd="0" parTransId="{0932C1AC-FD6B-47C7-BB34-22797EBD5FCA}" sibTransId="{9E957EB4-6ADE-4245-82B2-E4C2104F83D5}"/>
    <dgm:cxn modelId="{713A9DD3-A66A-4D57-8910-36A5915BC6DD}" type="presOf" srcId="{9B6B278C-0B68-48B8-9AD3-223802900FC4}" destId="{3F54207C-B058-41E4-84CE-A8EA5C9E31F9}" srcOrd="0" destOrd="0" presId="urn:microsoft.com/office/officeart/2005/8/layout/hProcess11"/>
    <dgm:cxn modelId="{8A123CE1-F6C1-4A19-824A-E69A7AC3AA19}" type="presOf" srcId="{9C125713-8D56-4563-A7E3-209058DF5845}" destId="{E24DB84A-E1C9-46BA-B1D0-D35EBFA96942}" srcOrd="0" destOrd="0" presId="urn:microsoft.com/office/officeart/2005/8/layout/hProcess11"/>
    <dgm:cxn modelId="{1A1260F5-36F2-476E-A8F0-DFD9AD13A842}" srcId="{D88B4C9E-62C3-49BF-B940-6A84D62F3CC8}" destId="{9C125713-8D56-4563-A7E3-209058DF5845}" srcOrd="3" destOrd="0" parTransId="{AC07816F-FA00-418F-98F0-F0A04BA9443C}" sibTransId="{2F340B7E-14AC-4910-A736-E7E147744A18}"/>
    <dgm:cxn modelId="{51F995FB-D7A1-4349-A023-0DAA36717E87}" srcId="{D88B4C9E-62C3-49BF-B940-6A84D62F3CC8}" destId="{9B6B278C-0B68-48B8-9AD3-223802900FC4}" srcOrd="4" destOrd="0" parTransId="{5EA2D05D-C096-4D51-B2CC-C448223C7CC7}" sibTransId="{EEF7500E-4B71-4C47-BAC0-D7C47125B090}"/>
    <dgm:cxn modelId="{84BEB24A-6F7F-4F0E-B57F-8A091D062739}" type="presParOf" srcId="{7045AC00-77FE-46C0-8616-79EDCA05A186}" destId="{DEAD1B7B-333A-4BEB-90C0-AB3FD87E907B}" srcOrd="0" destOrd="0" presId="urn:microsoft.com/office/officeart/2005/8/layout/hProcess11"/>
    <dgm:cxn modelId="{3B79B493-FA8A-4B46-9594-99C4B1450024}" type="presParOf" srcId="{7045AC00-77FE-46C0-8616-79EDCA05A186}" destId="{05F79C27-A650-4AC8-BDD3-6D3E3ACCEAA1}" srcOrd="1" destOrd="0" presId="urn:microsoft.com/office/officeart/2005/8/layout/hProcess11"/>
    <dgm:cxn modelId="{73A2BF83-F188-4B52-9864-783A44920226}" type="presParOf" srcId="{05F79C27-A650-4AC8-BDD3-6D3E3ACCEAA1}" destId="{DA356C64-5DAF-4D63-B55B-4231A39B4AEB}" srcOrd="0" destOrd="0" presId="urn:microsoft.com/office/officeart/2005/8/layout/hProcess11"/>
    <dgm:cxn modelId="{5AFE7B83-AEDC-4E76-A280-57213143920E}" type="presParOf" srcId="{DA356C64-5DAF-4D63-B55B-4231A39B4AEB}" destId="{37986CED-46A3-46DE-A687-B3401ACC8B9F}" srcOrd="0" destOrd="0" presId="urn:microsoft.com/office/officeart/2005/8/layout/hProcess11"/>
    <dgm:cxn modelId="{AD8CD305-D83B-4A98-893D-F813D01DBDF5}" type="presParOf" srcId="{DA356C64-5DAF-4D63-B55B-4231A39B4AEB}" destId="{8326CDC2-1DC5-450C-B578-B1C8BF83A12E}" srcOrd="1" destOrd="0" presId="urn:microsoft.com/office/officeart/2005/8/layout/hProcess11"/>
    <dgm:cxn modelId="{5E894F35-E2D1-4ED6-9069-7B47641FE73E}" type="presParOf" srcId="{DA356C64-5DAF-4D63-B55B-4231A39B4AEB}" destId="{34931838-089E-4363-8249-EA152252C8BD}" srcOrd="2" destOrd="0" presId="urn:microsoft.com/office/officeart/2005/8/layout/hProcess11"/>
    <dgm:cxn modelId="{9FCE78F7-4DCD-4852-9131-2FE81F302694}" type="presParOf" srcId="{05F79C27-A650-4AC8-BDD3-6D3E3ACCEAA1}" destId="{384742C4-6EAA-490E-A4BC-83EF27B17600}" srcOrd="1" destOrd="0" presId="urn:microsoft.com/office/officeart/2005/8/layout/hProcess11"/>
    <dgm:cxn modelId="{68569EBC-8F21-42A6-9E8B-E6D2B28E1391}" type="presParOf" srcId="{05F79C27-A650-4AC8-BDD3-6D3E3ACCEAA1}" destId="{23447D31-4EFA-4B3A-BF10-829859273568}" srcOrd="2" destOrd="0" presId="urn:microsoft.com/office/officeart/2005/8/layout/hProcess11"/>
    <dgm:cxn modelId="{692542D4-16AB-415A-804C-8EF4ECA95097}" type="presParOf" srcId="{23447D31-4EFA-4B3A-BF10-829859273568}" destId="{FC0018EA-49E0-490F-B118-A7E0D8F6C669}" srcOrd="0" destOrd="0" presId="urn:microsoft.com/office/officeart/2005/8/layout/hProcess11"/>
    <dgm:cxn modelId="{9537A93F-C5F2-4C88-9281-FC6821E805A2}" type="presParOf" srcId="{23447D31-4EFA-4B3A-BF10-829859273568}" destId="{27B875E9-9965-4EE6-B761-4E5A764B5CC1}" srcOrd="1" destOrd="0" presId="urn:microsoft.com/office/officeart/2005/8/layout/hProcess11"/>
    <dgm:cxn modelId="{EFE226FC-10B7-4548-BB33-678CAA318311}" type="presParOf" srcId="{23447D31-4EFA-4B3A-BF10-829859273568}" destId="{07830C70-0529-48D1-8164-2F87709B730A}" srcOrd="2" destOrd="0" presId="urn:microsoft.com/office/officeart/2005/8/layout/hProcess11"/>
    <dgm:cxn modelId="{BB8E6562-DEBA-4B6D-8119-2A00373E8F48}" type="presParOf" srcId="{05F79C27-A650-4AC8-BDD3-6D3E3ACCEAA1}" destId="{B4A2243F-6C9E-4E48-BA44-2795A02EF053}" srcOrd="3" destOrd="0" presId="urn:microsoft.com/office/officeart/2005/8/layout/hProcess11"/>
    <dgm:cxn modelId="{46C2133E-E82E-4733-A904-21480E4239F7}" type="presParOf" srcId="{05F79C27-A650-4AC8-BDD3-6D3E3ACCEAA1}" destId="{265661A2-271D-40A7-8CF2-BCA3714EB964}" srcOrd="4" destOrd="0" presId="urn:microsoft.com/office/officeart/2005/8/layout/hProcess11"/>
    <dgm:cxn modelId="{7DD25C4A-5CDD-4E84-BE04-3ECF2E1ED3F3}" type="presParOf" srcId="{265661A2-271D-40A7-8CF2-BCA3714EB964}" destId="{2670E50C-DBA2-46F3-AF5F-EFB431246BE2}" srcOrd="0" destOrd="0" presId="urn:microsoft.com/office/officeart/2005/8/layout/hProcess11"/>
    <dgm:cxn modelId="{A36A7D69-A5EF-4AC2-A67D-D23549307034}" type="presParOf" srcId="{265661A2-271D-40A7-8CF2-BCA3714EB964}" destId="{CFE2DFF6-C643-493E-B73F-A55F4766F27F}" srcOrd="1" destOrd="0" presId="urn:microsoft.com/office/officeart/2005/8/layout/hProcess11"/>
    <dgm:cxn modelId="{306BCEC0-3EC5-4E41-8C0B-984F09643B28}" type="presParOf" srcId="{265661A2-271D-40A7-8CF2-BCA3714EB964}" destId="{556CC96D-3D81-49EC-91C8-6FF4E57B5D25}" srcOrd="2" destOrd="0" presId="urn:microsoft.com/office/officeart/2005/8/layout/hProcess11"/>
    <dgm:cxn modelId="{96AFE643-083E-4EF3-AA71-198175BC13EC}" type="presParOf" srcId="{05F79C27-A650-4AC8-BDD3-6D3E3ACCEAA1}" destId="{2BBE5ADE-1337-4A03-8DE9-06C4551F49CA}" srcOrd="5" destOrd="0" presId="urn:microsoft.com/office/officeart/2005/8/layout/hProcess11"/>
    <dgm:cxn modelId="{3B7671B4-0D2C-4F91-B755-4192F37F12AF}" type="presParOf" srcId="{05F79C27-A650-4AC8-BDD3-6D3E3ACCEAA1}" destId="{E876887B-9649-45AB-A48A-9DA795515E50}" srcOrd="6" destOrd="0" presId="urn:microsoft.com/office/officeart/2005/8/layout/hProcess11"/>
    <dgm:cxn modelId="{7A6AE7EC-F614-4C94-9134-7B069ED33E13}" type="presParOf" srcId="{E876887B-9649-45AB-A48A-9DA795515E50}" destId="{E24DB84A-E1C9-46BA-B1D0-D35EBFA96942}" srcOrd="0" destOrd="0" presId="urn:microsoft.com/office/officeart/2005/8/layout/hProcess11"/>
    <dgm:cxn modelId="{65B413B1-6C72-44D7-A6CB-72CE31A28E70}" type="presParOf" srcId="{E876887B-9649-45AB-A48A-9DA795515E50}" destId="{15625DDB-EC30-4521-AE3D-4FEF74EA1DD9}" srcOrd="1" destOrd="0" presId="urn:microsoft.com/office/officeart/2005/8/layout/hProcess11"/>
    <dgm:cxn modelId="{9F577F23-5170-4A1D-B396-011D030F5381}" type="presParOf" srcId="{E876887B-9649-45AB-A48A-9DA795515E50}" destId="{80082B8A-F6E5-429C-B341-2A1DE40F0CD1}" srcOrd="2" destOrd="0" presId="urn:microsoft.com/office/officeart/2005/8/layout/hProcess11"/>
    <dgm:cxn modelId="{43AB70A2-229D-4ED2-9A32-CBC944387720}" type="presParOf" srcId="{05F79C27-A650-4AC8-BDD3-6D3E3ACCEAA1}" destId="{91EC9F11-EE9F-4CAC-B874-64B662E0A051}" srcOrd="7" destOrd="0" presId="urn:microsoft.com/office/officeart/2005/8/layout/hProcess11"/>
    <dgm:cxn modelId="{BB36FA2A-965A-4516-969A-735B80C13469}" type="presParOf" srcId="{05F79C27-A650-4AC8-BDD3-6D3E3ACCEAA1}" destId="{794E236F-9D27-49F2-A4D8-E63949DBF33B}" srcOrd="8" destOrd="0" presId="urn:microsoft.com/office/officeart/2005/8/layout/hProcess11"/>
    <dgm:cxn modelId="{EDDFA78B-B50A-4B85-BF9A-5ADC16112784}" type="presParOf" srcId="{794E236F-9D27-49F2-A4D8-E63949DBF33B}" destId="{3F54207C-B058-41E4-84CE-A8EA5C9E31F9}" srcOrd="0" destOrd="0" presId="urn:microsoft.com/office/officeart/2005/8/layout/hProcess11"/>
    <dgm:cxn modelId="{DCCD6FD1-6914-4EEB-97E2-EFF1AD9F5E84}" type="presParOf" srcId="{794E236F-9D27-49F2-A4D8-E63949DBF33B}" destId="{F6F767AE-3718-4ACA-8619-9E77C4CF1CE8}" srcOrd="1" destOrd="0" presId="urn:microsoft.com/office/officeart/2005/8/layout/hProcess11"/>
    <dgm:cxn modelId="{6BEF5612-5314-4BAC-844B-2E85256A4E15}" type="presParOf" srcId="{794E236F-9D27-49F2-A4D8-E63949DBF33B}" destId="{484D814A-F59A-439B-8BAA-CCCD21F1138F}" srcOrd="2" destOrd="0" presId="urn:microsoft.com/office/officeart/2005/8/layout/hProcess11"/>
    <dgm:cxn modelId="{9602497D-EAB6-4F1E-9824-8B3C187500C9}" type="presParOf" srcId="{05F79C27-A650-4AC8-BDD3-6D3E3ACCEAA1}" destId="{A8C090DD-9934-46F4-9058-D440D6A386D8}" srcOrd="9" destOrd="0" presId="urn:microsoft.com/office/officeart/2005/8/layout/hProcess11"/>
    <dgm:cxn modelId="{24EB67F1-067E-4D0E-8F9B-5FB32EB70D8E}" type="presParOf" srcId="{05F79C27-A650-4AC8-BDD3-6D3E3ACCEAA1}" destId="{BBAA7636-8611-4BBA-9A21-5BDF9372CD43}" srcOrd="10" destOrd="0" presId="urn:microsoft.com/office/officeart/2005/8/layout/hProcess11"/>
    <dgm:cxn modelId="{369FD5A7-60BF-4271-8D5D-087B8768841A}" type="presParOf" srcId="{BBAA7636-8611-4BBA-9A21-5BDF9372CD43}" destId="{2462361D-9FD2-464B-AED1-6C5EB7865258}" srcOrd="0" destOrd="0" presId="urn:microsoft.com/office/officeart/2005/8/layout/hProcess11"/>
    <dgm:cxn modelId="{577E2179-3612-49DD-B5ED-05823E3BD472}" type="presParOf" srcId="{BBAA7636-8611-4BBA-9A21-5BDF9372CD43}" destId="{962C424C-2254-4BEA-AA0A-A01005929F4F}" srcOrd="1" destOrd="0" presId="urn:microsoft.com/office/officeart/2005/8/layout/hProcess11"/>
    <dgm:cxn modelId="{3F432AE8-0892-4682-8A93-779002157CB9}" type="presParOf" srcId="{BBAA7636-8611-4BBA-9A21-5BDF9372CD43}" destId="{793FC5A2-5BE8-4234-B626-67C7922FAE7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8B4C9E-62C3-49BF-B940-6A84D62F3CC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CA33DE-2327-45D8-A15A-2F11638B1942}">
      <dgm:prSet phldrT="[Text]"/>
      <dgm:spPr/>
      <dgm:t>
        <a:bodyPr/>
        <a:lstStyle/>
        <a:p>
          <a:r>
            <a:rPr lang="en-US" dirty="0"/>
            <a:t>Initial evaluation (physician)</a:t>
          </a:r>
        </a:p>
      </dgm:t>
    </dgm:pt>
    <dgm:pt modelId="{BE5C2FB7-A1F4-49E7-83D7-154AFDACF6B1}" type="parTrans" cxnId="{96CB49AA-4964-4571-AF75-FA37B9DAD95A}">
      <dgm:prSet/>
      <dgm:spPr/>
      <dgm:t>
        <a:bodyPr/>
        <a:lstStyle/>
        <a:p>
          <a:endParaRPr lang="en-US"/>
        </a:p>
      </dgm:t>
    </dgm:pt>
    <dgm:pt modelId="{ABB2138B-9142-4DCF-AA68-769A441BE088}" type="sibTrans" cxnId="{96CB49AA-4964-4571-AF75-FA37B9DAD95A}">
      <dgm:prSet/>
      <dgm:spPr/>
      <dgm:t>
        <a:bodyPr/>
        <a:lstStyle/>
        <a:p>
          <a:endParaRPr lang="en-US"/>
        </a:p>
      </dgm:t>
    </dgm:pt>
    <dgm:pt modelId="{9C125713-8D56-4563-A7E3-209058DF5845}">
      <dgm:prSet phldrT="[Text]"/>
      <dgm:spPr/>
      <dgm:t>
        <a:bodyPr/>
        <a:lstStyle/>
        <a:p>
          <a:r>
            <a:rPr lang="en-US" dirty="0"/>
            <a:t>Referral to breathwork coaching for prehab</a:t>
          </a:r>
        </a:p>
      </dgm:t>
    </dgm:pt>
    <dgm:pt modelId="{AC07816F-FA00-418F-98F0-F0A04BA9443C}" type="parTrans" cxnId="{1A1260F5-36F2-476E-A8F0-DFD9AD13A842}">
      <dgm:prSet/>
      <dgm:spPr/>
      <dgm:t>
        <a:bodyPr/>
        <a:lstStyle/>
        <a:p>
          <a:endParaRPr lang="en-US"/>
        </a:p>
      </dgm:t>
    </dgm:pt>
    <dgm:pt modelId="{2F340B7E-14AC-4910-A736-E7E147744A18}" type="sibTrans" cxnId="{1A1260F5-36F2-476E-A8F0-DFD9AD13A842}">
      <dgm:prSet/>
      <dgm:spPr/>
      <dgm:t>
        <a:bodyPr/>
        <a:lstStyle/>
        <a:p>
          <a:endParaRPr lang="en-US"/>
        </a:p>
      </dgm:t>
    </dgm:pt>
    <dgm:pt modelId="{9B6B278C-0B68-48B8-9AD3-223802900FC4}">
      <dgm:prSet phldrT="[Text]"/>
      <dgm:spPr/>
      <dgm:t>
        <a:bodyPr/>
        <a:lstStyle/>
        <a:p>
          <a:r>
            <a:rPr lang="en-US" dirty="0"/>
            <a:t>Referral to specialties care (Nutrition, Cognitive rehab,  Neuropsychology, </a:t>
          </a:r>
          <a:r>
            <a:rPr lang="en-US" dirty="0" err="1"/>
            <a:t>etc</a:t>
          </a:r>
          <a:r>
            <a:rPr lang="en-US" dirty="0"/>
            <a:t>)</a:t>
          </a:r>
        </a:p>
      </dgm:t>
    </dgm:pt>
    <dgm:pt modelId="{5EA2D05D-C096-4D51-B2CC-C448223C7CC7}" type="parTrans" cxnId="{51F995FB-D7A1-4349-A023-0DAA36717E87}">
      <dgm:prSet/>
      <dgm:spPr/>
      <dgm:t>
        <a:bodyPr/>
        <a:lstStyle/>
        <a:p>
          <a:endParaRPr lang="en-US"/>
        </a:p>
      </dgm:t>
    </dgm:pt>
    <dgm:pt modelId="{EEF7500E-4B71-4C47-BAC0-D7C47125B090}" type="sibTrans" cxnId="{51F995FB-D7A1-4349-A023-0DAA36717E87}">
      <dgm:prSet/>
      <dgm:spPr/>
      <dgm:t>
        <a:bodyPr/>
        <a:lstStyle/>
        <a:p>
          <a:endParaRPr lang="en-US"/>
        </a:p>
      </dgm:t>
    </dgm:pt>
    <dgm:pt modelId="{E51D9052-117A-4A1F-9B2C-A85FE80CAE87}">
      <dgm:prSet phldrT="[Text]"/>
      <dgm:spPr/>
      <dgm:t>
        <a:bodyPr/>
        <a:lstStyle/>
        <a:p>
          <a:r>
            <a:rPr lang="en-US" dirty="0"/>
            <a:t>Cardiac clearance (EKG/Echo)</a:t>
          </a:r>
        </a:p>
      </dgm:t>
    </dgm:pt>
    <dgm:pt modelId="{384543CF-6D2F-4178-9644-7F54512E014C}" type="parTrans" cxnId="{BB3A7A27-E8A3-4B60-8371-9A8AB9DF1920}">
      <dgm:prSet/>
      <dgm:spPr/>
      <dgm:t>
        <a:bodyPr/>
        <a:lstStyle/>
        <a:p>
          <a:endParaRPr lang="en-US"/>
        </a:p>
      </dgm:t>
    </dgm:pt>
    <dgm:pt modelId="{823F3491-F6A2-4B0E-AF0A-3DB3FC98F2EA}" type="sibTrans" cxnId="{BB3A7A27-E8A3-4B60-8371-9A8AB9DF1920}">
      <dgm:prSet/>
      <dgm:spPr/>
      <dgm:t>
        <a:bodyPr/>
        <a:lstStyle/>
        <a:p>
          <a:endParaRPr lang="en-US"/>
        </a:p>
      </dgm:t>
    </dgm:pt>
    <dgm:pt modelId="{D617E171-3001-45C2-A389-E8F8E3178E3B}">
      <dgm:prSet phldrT="[Text]"/>
      <dgm:spPr/>
      <dgm:t>
        <a:bodyPr/>
        <a:lstStyle/>
        <a:p>
          <a:r>
            <a:rPr lang="en-US" dirty="0"/>
            <a:t>Referral to physical therapy for Autonomic Rehabilitation</a:t>
          </a:r>
        </a:p>
      </dgm:t>
    </dgm:pt>
    <dgm:pt modelId="{0932C1AC-FD6B-47C7-BB34-22797EBD5FCA}" type="parTrans" cxnId="{B78942C2-CC1F-4DD5-82BC-96E6480473B1}">
      <dgm:prSet/>
      <dgm:spPr/>
      <dgm:t>
        <a:bodyPr/>
        <a:lstStyle/>
        <a:p>
          <a:endParaRPr lang="en-US"/>
        </a:p>
      </dgm:t>
    </dgm:pt>
    <dgm:pt modelId="{9E957EB4-6ADE-4245-82B2-E4C2104F83D5}" type="sibTrans" cxnId="{B78942C2-CC1F-4DD5-82BC-96E6480473B1}">
      <dgm:prSet/>
      <dgm:spPr/>
      <dgm:t>
        <a:bodyPr/>
        <a:lstStyle/>
        <a:p>
          <a:endParaRPr lang="en-US"/>
        </a:p>
      </dgm:t>
    </dgm:pt>
    <dgm:pt modelId="{B333FA05-39DC-4F51-A7E4-807EE94056B9}">
      <dgm:prSet phldrT="[Text]"/>
      <dgm:spPr/>
      <dgm:t>
        <a:bodyPr/>
        <a:lstStyle/>
        <a:p>
          <a:r>
            <a:rPr lang="en-US" dirty="0"/>
            <a:t>Begin work on behavioral strategies to get symptom attacks under control</a:t>
          </a:r>
        </a:p>
      </dgm:t>
    </dgm:pt>
    <dgm:pt modelId="{BB799434-0091-4B07-ABA8-F5B2EFB58BC3}" type="parTrans" cxnId="{8759CA94-3385-4312-97E3-20FD22C34665}">
      <dgm:prSet/>
      <dgm:spPr/>
      <dgm:t>
        <a:bodyPr/>
        <a:lstStyle/>
        <a:p>
          <a:endParaRPr lang="en-US"/>
        </a:p>
      </dgm:t>
    </dgm:pt>
    <dgm:pt modelId="{3BFD1CFB-AFF0-4AFC-B23B-AD2F9D8953FE}" type="sibTrans" cxnId="{8759CA94-3385-4312-97E3-20FD22C34665}">
      <dgm:prSet/>
      <dgm:spPr/>
      <dgm:t>
        <a:bodyPr/>
        <a:lstStyle/>
        <a:p>
          <a:endParaRPr lang="en-US"/>
        </a:p>
      </dgm:t>
    </dgm:pt>
    <dgm:pt modelId="{7045AC00-77FE-46C0-8616-79EDCA05A186}" type="pres">
      <dgm:prSet presAssocID="{D88B4C9E-62C3-49BF-B940-6A84D62F3CC8}" presName="Name0" presStyleCnt="0">
        <dgm:presLayoutVars>
          <dgm:dir/>
          <dgm:resizeHandles val="exact"/>
        </dgm:presLayoutVars>
      </dgm:prSet>
      <dgm:spPr/>
    </dgm:pt>
    <dgm:pt modelId="{DEAD1B7B-333A-4BEB-90C0-AB3FD87E907B}" type="pres">
      <dgm:prSet presAssocID="{D88B4C9E-62C3-49BF-B940-6A84D62F3CC8}" presName="arrow" presStyleLbl="bgShp" presStyleIdx="0" presStyleCnt="1"/>
      <dgm:spPr/>
    </dgm:pt>
    <dgm:pt modelId="{05F79C27-A650-4AC8-BDD3-6D3E3ACCEAA1}" type="pres">
      <dgm:prSet presAssocID="{D88B4C9E-62C3-49BF-B940-6A84D62F3CC8}" presName="points" presStyleCnt="0"/>
      <dgm:spPr/>
    </dgm:pt>
    <dgm:pt modelId="{DA356C64-5DAF-4D63-B55B-4231A39B4AEB}" type="pres">
      <dgm:prSet presAssocID="{5FCA33DE-2327-45D8-A15A-2F11638B1942}" presName="compositeA" presStyleCnt="0"/>
      <dgm:spPr/>
    </dgm:pt>
    <dgm:pt modelId="{37986CED-46A3-46DE-A687-B3401ACC8B9F}" type="pres">
      <dgm:prSet presAssocID="{5FCA33DE-2327-45D8-A15A-2F11638B1942}" presName="textA" presStyleLbl="revTx" presStyleIdx="0" presStyleCnt="6">
        <dgm:presLayoutVars>
          <dgm:bulletEnabled val="1"/>
        </dgm:presLayoutVars>
      </dgm:prSet>
      <dgm:spPr/>
    </dgm:pt>
    <dgm:pt modelId="{8326CDC2-1DC5-450C-B578-B1C8BF83A12E}" type="pres">
      <dgm:prSet presAssocID="{5FCA33DE-2327-45D8-A15A-2F11638B1942}" presName="circleA" presStyleLbl="node1" presStyleIdx="0" presStyleCnt="6"/>
      <dgm:spPr/>
    </dgm:pt>
    <dgm:pt modelId="{34931838-089E-4363-8249-EA152252C8BD}" type="pres">
      <dgm:prSet presAssocID="{5FCA33DE-2327-45D8-A15A-2F11638B1942}" presName="spaceA" presStyleCnt="0"/>
      <dgm:spPr/>
    </dgm:pt>
    <dgm:pt modelId="{384742C4-6EAA-490E-A4BC-83EF27B17600}" type="pres">
      <dgm:prSet presAssocID="{ABB2138B-9142-4DCF-AA68-769A441BE088}" presName="space" presStyleCnt="0"/>
      <dgm:spPr/>
    </dgm:pt>
    <dgm:pt modelId="{23447D31-4EFA-4B3A-BF10-829859273568}" type="pres">
      <dgm:prSet presAssocID="{E51D9052-117A-4A1F-9B2C-A85FE80CAE87}" presName="compositeB" presStyleCnt="0"/>
      <dgm:spPr/>
    </dgm:pt>
    <dgm:pt modelId="{FC0018EA-49E0-490F-B118-A7E0D8F6C669}" type="pres">
      <dgm:prSet presAssocID="{E51D9052-117A-4A1F-9B2C-A85FE80CAE87}" presName="textB" presStyleLbl="revTx" presStyleIdx="1" presStyleCnt="6">
        <dgm:presLayoutVars>
          <dgm:bulletEnabled val="1"/>
        </dgm:presLayoutVars>
      </dgm:prSet>
      <dgm:spPr/>
    </dgm:pt>
    <dgm:pt modelId="{27B875E9-9965-4EE6-B761-4E5A764B5CC1}" type="pres">
      <dgm:prSet presAssocID="{E51D9052-117A-4A1F-9B2C-A85FE80CAE87}" presName="circleB" presStyleLbl="node1" presStyleIdx="1" presStyleCnt="6"/>
      <dgm:spPr/>
    </dgm:pt>
    <dgm:pt modelId="{07830C70-0529-48D1-8164-2F87709B730A}" type="pres">
      <dgm:prSet presAssocID="{E51D9052-117A-4A1F-9B2C-A85FE80CAE87}" presName="spaceB" presStyleCnt="0"/>
      <dgm:spPr/>
    </dgm:pt>
    <dgm:pt modelId="{B4A2243F-6C9E-4E48-BA44-2795A02EF053}" type="pres">
      <dgm:prSet presAssocID="{823F3491-F6A2-4B0E-AF0A-3DB3FC98F2EA}" presName="space" presStyleCnt="0"/>
      <dgm:spPr/>
    </dgm:pt>
    <dgm:pt modelId="{265661A2-271D-40A7-8CF2-BCA3714EB964}" type="pres">
      <dgm:prSet presAssocID="{B333FA05-39DC-4F51-A7E4-807EE94056B9}" presName="compositeA" presStyleCnt="0"/>
      <dgm:spPr/>
    </dgm:pt>
    <dgm:pt modelId="{2670E50C-DBA2-46F3-AF5F-EFB431246BE2}" type="pres">
      <dgm:prSet presAssocID="{B333FA05-39DC-4F51-A7E4-807EE94056B9}" presName="textA" presStyleLbl="revTx" presStyleIdx="2" presStyleCnt="6">
        <dgm:presLayoutVars>
          <dgm:bulletEnabled val="1"/>
        </dgm:presLayoutVars>
      </dgm:prSet>
      <dgm:spPr/>
    </dgm:pt>
    <dgm:pt modelId="{CFE2DFF6-C643-493E-B73F-A55F4766F27F}" type="pres">
      <dgm:prSet presAssocID="{B333FA05-39DC-4F51-A7E4-807EE94056B9}" presName="circleA" presStyleLbl="node1" presStyleIdx="2" presStyleCnt="6"/>
      <dgm:spPr/>
    </dgm:pt>
    <dgm:pt modelId="{556CC96D-3D81-49EC-91C8-6FF4E57B5D25}" type="pres">
      <dgm:prSet presAssocID="{B333FA05-39DC-4F51-A7E4-807EE94056B9}" presName="spaceA" presStyleCnt="0"/>
      <dgm:spPr/>
    </dgm:pt>
    <dgm:pt modelId="{2BBE5ADE-1337-4A03-8DE9-06C4551F49CA}" type="pres">
      <dgm:prSet presAssocID="{3BFD1CFB-AFF0-4AFC-B23B-AD2F9D8953FE}" presName="space" presStyleCnt="0"/>
      <dgm:spPr/>
    </dgm:pt>
    <dgm:pt modelId="{E876887B-9649-45AB-A48A-9DA795515E50}" type="pres">
      <dgm:prSet presAssocID="{9C125713-8D56-4563-A7E3-209058DF5845}" presName="compositeB" presStyleCnt="0"/>
      <dgm:spPr/>
    </dgm:pt>
    <dgm:pt modelId="{E24DB84A-E1C9-46BA-B1D0-D35EBFA96942}" type="pres">
      <dgm:prSet presAssocID="{9C125713-8D56-4563-A7E3-209058DF5845}" presName="textB" presStyleLbl="revTx" presStyleIdx="3" presStyleCnt="6">
        <dgm:presLayoutVars>
          <dgm:bulletEnabled val="1"/>
        </dgm:presLayoutVars>
      </dgm:prSet>
      <dgm:spPr/>
    </dgm:pt>
    <dgm:pt modelId="{15625DDB-EC30-4521-AE3D-4FEF74EA1DD9}" type="pres">
      <dgm:prSet presAssocID="{9C125713-8D56-4563-A7E3-209058DF5845}" presName="circleB" presStyleLbl="node1" presStyleIdx="3" presStyleCnt="6"/>
      <dgm:spPr/>
    </dgm:pt>
    <dgm:pt modelId="{80082B8A-F6E5-429C-B341-2A1DE40F0CD1}" type="pres">
      <dgm:prSet presAssocID="{9C125713-8D56-4563-A7E3-209058DF5845}" presName="spaceB" presStyleCnt="0"/>
      <dgm:spPr/>
    </dgm:pt>
    <dgm:pt modelId="{91EC9F11-EE9F-4CAC-B874-64B662E0A051}" type="pres">
      <dgm:prSet presAssocID="{2F340B7E-14AC-4910-A736-E7E147744A18}" presName="space" presStyleCnt="0"/>
      <dgm:spPr/>
    </dgm:pt>
    <dgm:pt modelId="{794E236F-9D27-49F2-A4D8-E63949DBF33B}" type="pres">
      <dgm:prSet presAssocID="{9B6B278C-0B68-48B8-9AD3-223802900FC4}" presName="compositeA" presStyleCnt="0"/>
      <dgm:spPr/>
    </dgm:pt>
    <dgm:pt modelId="{3F54207C-B058-41E4-84CE-A8EA5C9E31F9}" type="pres">
      <dgm:prSet presAssocID="{9B6B278C-0B68-48B8-9AD3-223802900FC4}" presName="textA" presStyleLbl="revTx" presStyleIdx="4" presStyleCnt="6">
        <dgm:presLayoutVars>
          <dgm:bulletEnabled val="1"/>
        </dgm:presLayoutVars>
      </dgm:prSet>
      <dgm:spPr/>
    </dgm:pt>
    <dgm:pt modelId="{F6F767AE-3718-4ACA-8619-9E77C4CF1CE8}" type="pres">
      <dgm:prSet presAssocID="{9B6B278C-0B68-48B8-9AD3-223802900FC4}" presName="circleA" presStyleLbl="node1" presStyleIdx="4" presStyleCnt="6"/>
      <dgm:spPr>
        <a:solidFill>
          <a:srgbClr val="FF0000"/>
        </a:solidFill>
      </dgm:spPr>
    </dgm:pt>
    <dgm:pt modelId="{484D814A-F59A-439B-8BAA-CCCD21F1138F}" type="pres">
      <dgm:prSet presAssocID="{9B6B278C-0B68-48B8-9AD3-223802900FC4}" presName="spaceA" presStyleCnt="0"/>
      <dgm:spPr/>
    </dgm:pt>
    <dgm:pt modelId="{A8C090DD-9934-46F4-9058-D440D6A386D8}" type="pres">
      <dgm:prSet presAssocID="{EEF7500E-4B71-4C47-BAC0-D7C47125B090}" presName="space" presStyleCnt="0"/>
      <dgm:spPr/>
    </dgm:pt>
    <dgm:pt modelId="{BBAA7636-8611-4BBA-9A21-5BDF9372CD43}" type="pres">
      <dgm:prSet presAssocID="{D617E171-3001-45C2-A389-E8F8E3178E3B}" presName="compositeB" presStyleCnt="0"/>
      <dgm:spPr/>
    </dgm:pt>
    <dgm:pt modelId="{2462361D-9FD2-464B-AED1-6C5EB7865258}" type="pres">
      <dgm:prSet presAssocID="{D617E171-3001-45C2-A389-E8F8E3178E3B}" presName="textB" presStyleLbl="revTx" presStyleIdx="5" presStyleCnt="6">
        <dgm:presLayoutVars>
          <dgm:bulletEnabled val="1"/>
        </dgm:presLayoutVars>
      </dgm:prSet>
      <dgm:spPr/>
    </dgm:pt>
    <dgm:pt modelId="{962C424C-2254-4BEA-AA0A-A01005929F4F}" type="pres">
      <dgm:prSet presAssocID="{D617E171-3001-45C2-A389-E8F8E3178E3B}" presName="circleB" presStyleLbl="node1" presStyleIdx="5" presStyleCnt="6"/>
      <dgm:spPr/>
    </dgm:pt>
    <dgm:pt modelId="{793FC5A2-5BE8-4234-B626-67C7922FAE76}" type="pres">
      <dgm:prSet presAssocID="{D617E171-3001-45C2-A389-E8F8E3178E3B}" presName="spaceB" presStyleCnt="0"/>
      <dgm:spPr/>
    </dgm:pt>
  </dgm:ptLst>
  <dgm:cxnLst>
    <dgm:cxn modelId="{EA59F009-0155-4AA9-9A4B-1F5B6A1FAEEF}" type="presOf" srcId="{B333FA05-39DC-4F51-A7E4-807EE94056B9}" destId="{2670E50C-DBA2-46F3-AF5F-EFB431246BE2}" srcOrd="0" destOrd="0" presId="urn:microsoft.com/office/officeart/2005/8/layout/hProcess11"/>
    <dgm:cxn modelId="{AF4FFA1F-797A-414C-B82D-38C369C9E857}" type="presOf" srcId="{5FCA33DE-2327-45D8-A15A-2F11638B1942}" destId="{37986CED-46A3-46DE-A687-B3401ACC8B9F}" srcOrd="0" destOrd="0" presId="urn:microsoft.com/office/officeart/2005/8/layout/hProcess11"/>
    <dgm:cxn modelId="{BB3A7A27-E8A3-4B60-8371-9A8AB9DF1920}" srcId="{D88B4C9E-62C3-49BF-B940-6A84D62F3CC8}" destId="{E51D9052-117A-4A1F-9B2C-A85FE80CAE87}" srcOrd="1" destOrd="0" parTransId="{384543CF-6D2F-4178-9644-7F54512E014C}" sibTransId="{823F3491-F6A2-4B0E-AF0A-3DB3FC98F2EA}"/>
    <dgm:cxn modelId="{2198E643-3FAD-4F28-BFCD-15406580BDF6}" type="presOf" srcId="{D88B4C9E-62C3-49BF-B940-6A84D62F3CC8}" destId="{7045AC00-77FE-46C0-8616-79EDCA05A186}" srcOrd="0" destOrd="0" presId="urn:microsoft.com/office/officeart/2005/8/layout/hProcess11"/>
    <dgm:cxn modelId="{C19F815F-F241-470D-94FE-5F3355515290}" type="presOf" srcId="{D617E171-3001-45C2-A389-E8F8E3178E3B}" destId="{2462361D-9FD2-464B-AED1-6C5EB7865258}" srcOrd="0" destOrd="0" presId="urn:microsoft.com/office/officeart/2005/8/layout/hProcess11"/>
    <dgm:cxn modelId="{34568286-308E-4FC0-9E73-CEBBB286B490}" type="presOf" srcId="{E51D9052-117A-4A1F-9B2C-A85FE80CAE87}" destId="{FC0018EA-49E0-490F-B118-A7E0D8F6C669}" srcOrd="0" destOrd="0" presId="urn:microsoft.com/office/officeart/2005/8/layout/hProcess11"/>
    <dgm:cxn modelId="{8759CA94-3385-4312-97E3-20FD22C34665}" srcId="{D88B4C9E-62C3-49BF-B940-6A84D62F3CC8}" destId="{B333FA05-39DC-4F51-A7E4-807EE94056B9}" srcOrd="2" destOrd="0" parTransId="{BB799434-0091-4B07-ABA8-F5B2EFB58BC3}" sibTransId="{3BFD1CFB-AFF0-4AFC-B23B-AD2F9D8953FE}"/>
    <dgm:cxn modelId="{96CB49AA-4964-4571-AF75-FA37B9DAD95A}" srcId="{D88B4C9E-62C3-49BF-B940-6A84D62F3CC8}" destId="{5FCA33DE-2327-45D8-A15A-2F11638B1942}" srcOrd="0" destOrd="0" parTransId="{BE5C2FB7-A1F4-49E7-83D7-154AFDACF6B1}" sibTransId="{ABB2138B-9142-4DCF-AA68-769A441BE088}"/>
    <dgm:cxn modelId="{B78942C2-CC1F-4DD5-82BC-96E6480473B1}" srcId="{D88B4C9E-62C3-49BF-B940-6A84D62F3CC8}" destId="{D617E171-3001-45C2-A389-E8F8E3178E3B}" srcOrd="5" destOrd="0" parTransId="{0932C1AC-FD6B-47C7-BB34-22797EBD5FCA}" sibTransId="{9E957EB4-6ADE-4245-82B2-E4C2104F83D5}"/>
    <dgm:cxn modelId="{713A9DD3-A66A-4D57-8910-36A5915BC6DD}" type="presOf" srcId="{9B6B278C-0B68-48B8-9AD3-223802900FC4}" destId="{3F54207C-B058-41E4-84CE-A8EA5C9E31F9}" srcOrd="0" destOrd="0" presId="urn:microsoft.com/office/officeart/2005/8/layout/hProcess11"/>
    <dgm:cxn modelId="{8A123CE1-F6C1-4A19-824A-E69A7AC3AA19}" type="presOf" srcId="{9C125713-8D56-4563-A7E3-209058DF5845}" destId="{E24DB84A-E1C9-46BA-B1D0-D35EBFA96942}" srcOrd="0" destOrd="0" presId="urn:microsoft.com/office/officeart/2005/8/layout/hProcess11"/>
    <dgm:cxn modelId="{1A1260F5-36F2-476E-A8F0-DFD9AD13A842}" srcId="{D88B4C9E-62C3-49BF-B940-6A84D62F3CC8}" destId="{9C125713-8D56-4563-A7E3-209058DF5845}" srcOrd="3" destOrd="0" parTransId="{AC07816F-FA00-418F-98F0-F0A04BA9443C}" sibTransId="{2F340B7E-14AC-4910-A736-E7E147744A18}"/>
    <dgm:cxn modelId="{51F995FB-D7A1-4349-A023-0DAA36717E87}" srcId="{D88B4C9E-62C3-49BF-B940-6A84D62F3CC8}" destId="{9B6B278C-0B68-48B8-9AD3-223802900FC4}" srcOrd="4" destOrd="0" parTransId="{5EA2D05D-C096-4D51-B2CC-C448223C7CC7}" sibTransId="{EEF7500E-4B71-4C47-BAC0-D7C47125B090}"/>
    <dgm:cxn modelId="{84BEB24A-6F7F-4F0E-B57F-8A091D062739}" type="presParOf" srcId="{7045AC00-77FE-46C0-8616-79EDCA05A186}" destId="{DEAD1B7B-333A-4BEB-90C0-AB3FD87E907B}" srcOrd="0" destOrd="0" presId="urn:microsoft.com/office/officeart/2005/8/layout/hProcess11"/>
    <dgm:cxn modelId="{3B79B493-FA8A-4B46-9594-99C4B1450024}" type="presParOf" srcId="{7045AC00-77FE-46C0-8616-79EDCA05A186}" destId="{05F79C27-A650-4AC8-BDD3-6D3E3ACCEAA1}" srcOrd="1" destOrd="0" presId="urn:microsoft.com/office/officeart/2005/8/layout/hProcess11"/>
    <dgm:cxn modelId="{73A2BF83-F188-4B52-9864-783A44920226}" type="presParOf" srcId="{05F79C27-A650-4AC8-BDD3-6D3E3ACCEAA1}" destId="{DA356C64-5DAF-4D63-B55B-4231A39B4AEB}" srcOrd="0" destOrd="0" presId="urn:microsoft.com/office/officeart/2005/8/layout/hProcess11"/>
    <dgm:cxn modelId="{5AFE7B83-AEDC-4E76-A280-57213143920E}" type="presParOf" srcId="{DA356C64-5DAF-4D63-B55B-4231A39B4AEB}" destId="{37986CED-46A3-46DE-A687-B3401ACC8B9F}" srcOrd="0" destOrd="0" presId="urn:microsoft.com/office/officeart/2005/8/layout/hProcess11"/>
    <dgm:cxn modelId="{AD8CD305-D83B-4A98-893D-F813D01DBDF5}" type="presParOf" srcId="{DA356C64-5DAF-4D63-B55B-4231A39B4AEB}" destId="{8326CDC2-1DC5-450C-B578-B1C8BF83A12E}" srcOrd="1" destOrd="0" presId="urn:microsoft.com/office/officeart/2005/8/layout/hProcess11"/>
    <dgm:cxn modelId="{5E894F35-E2D1-4ED6-9069-7B47641FE73E}" type="presParOf" srcId="{DA356C64-5DAF-4D63-B55B-4231A39B4AEB}" destId="{34931838-089E-4363-8249-EA152252C8BD}" srcOrd="2" destOrd="0" presId="urn:microsoft.com/office/officeart/2005/8/layout/hProcess11"/>
    <dgm:cxn modelId="{9FCE78F7-4DCD-4852-9131-2FE81F302694}" type="presParOf" srcId="{05F79C27-A650-4AC8-BDD3-6D3E3ACCEAA1}" destId="{384742C4-6EAA-490E-A4BC-83EF27B17600}" srcOrd="1" destOrd="0" presId="urn:microsoft.com/office/officeart/2005/8/layout/hProcess11"/>
    <dgm:cxn modelId="{68569EBC-8F21-42A6-9E8B-E6D2B28E1391}" type="presParOf" srcId="{05F79C27-A650-4AC8-BDD3-6D3E3ACCEAA1}" destId="{23447D31-4EFA-4B3A-BF10-829859273568}" srcOrd="2" destOrd="0" presId="urn:microsoft.com/office/officeart/2005/8/layout/hProcess11"/>
    <dgm:cxn modelId="{692542D4-16AB-415A-804C-8EF4ECA95097}" type="presParOf" srcId="{23447D31-4EFA-4B3A-BF10-829859273568}" destId="{FC0018EA-49E0-490F-B118-A7E0D8F6C669}" srcOrd="0" destOrd="0" presId="urn:microsoft.com/office/officeart/2005/8/layout/hProcess11"/>
    <dgm:cxn modelId="{9537A93F-C5F2-4C88-9281-FC6821E805A2}" type="presParOf" srcId="{23447D31-4EFA-4B3A-BF10-829859273568}" destId="{27B875E9-9965-4EE6-B761-4E5A764B5CC1}" srcOrd="1" destOrd="0" presId="urn:microsoft.com/office/officeart/2005/8/layout/hProcess11"/>
    <dgm:cxn modelId="{EFE226FC-10B7-4548-BB33-678CAA318311}" type="presParOf" srcId="{23447D31-4EFA-4B3A-BF10-829859273568}" destId="{07830C70-0529-48D1-8164-2F87709B730A}" srcOrd="2" destOrd="0" presId="urn:microsoft.com/office/officeart/2005/8/layout/hProcess11"/>
    <dgm:cxn modelId="{BB8E6562-DEBA-4B6D-8119-2A00373E8F48}" type="presParOf" srcId="{05F79C27-A650-4AC8-BDD3-6D3E3ACCEAA1}" destId="{B4A2243F-6C9E-4E48-BA44-2795A02EF053}" srcOrd="3" destOrd="0" presId="urn:microsoft.com/office/officeart/2005/8/layout/hProcess11"/>
    <dgm:cxn modelId="{46C2133E-E82E-4733-A904-21480E4239F7}" type="presParOf" srcId="{05F79C27-A650-4AC8-BDD3-6D3E3ACCEAA1}" destId="{265661A2-271D-40A7-8CF2-BCA3714EB964}" srcOrd="4" destOrd="0" presId="urn:microsoft.com/office/officeart/2005/8/layout/hProcess11"/>
    <dgm:cxn modelId="{7DD25C4A-5CDD-4E84-BE04-3ECF2E1ED3F3}" type="presParOf" srcId="{265661A2-271D-40A7-8CF2-BCA3714EB964}" destId="{2670E50C-DBA2-46F3-AF5F-EFB431246BE2}" srcOrd="0" destOrd="0" presId="urn:microsoft.com/office/officeart/2005/8/layout/hProcess11"/>
    <dgm:cxn modelId="{A36A7D69-A5EF-4AC2-A67D-D23549307034}" type="presParOf" srcId="{265661A2-271D-40A7-8CF2-BCA3714EB964}" destId="{CFE2DFF6-C643-493E-B73F-A55F4766F27F}" srcOrd="1" destOrd="0" presId="urn:microsoft.com/office/officeart/2005/8/layout/hProcess11"/>
    <dgm:cxn modelId="{306BCEC0-3EC5-4E41-8C0B-984F09643B28}" type="presParOf" srcId="{265661A2-271D-40A7-8CF2-BCA3714EB964}" destId="{556CC96D-3D81-49EC-91C8-6FF4E57B5D25}" srcOrd="2" destOrd="0" presId="urn:microsoft.com/office/officeart/2005/8/layout/hProcess11"/>
    <dgm:cxn modelId="{96AFE643-083E-4EF3-AA71-198175BC13EC}" type="presParOf" srcId="{05F79C27-A650-4AC8-BDD3-6D3E3ACCEAA1}" destId="{2BBE5ADE-1337-4A03-8DE9-06C4551F49CA}" srcOrd="5" destOrd="0" presId="urn:microsoft.com/office/officeart/2005/8/layout/hProcess11"/>
    <dgm:cxn modelId="{3B7671B4-0D2C-4F91-B755-4192F37F12AF}" type="presParOf" srcId="{05F79C27-A650-4AC8-BDD3-6D3E3ACCEAA1}" destId="{E876887B-9649-45AB-A48A-9DA795515E50}" srcOrd="6" destOrd="0" presId="urn:microsoft.com/office/officeart/2005/8/layout/hProcess11"/>
    <dgm:cxn modelId="{7A6AE7EC-F614-4C94-9134-7B069ED33E13}" type="presParOf" srcId="{E876887B-9649-45AB-A48A-9DA795515E50}" destId="{E24DB84A-E1C9-46BA-B1D0-D35EBFA96942}" srcOrd="0" destOrd="0" presId="urn:microsoft.com/office/officeart/2005/8/layout/hProcess11"/>
    <dgm:cxn modelId="{65B413B1-6C72-44D7-A6CB-72CE31A28E70}" type="presParOf" srcId="{E876887B-9649-45AB-A48A-9DA795515E50}" destId="{15625DDB-EC30-4521-AE3D-4FEF74EA1DD9}" srcOrd="1" destOrd="0" presId="urn:microsoft.com/office/officeart/2005/8/layout/hProcess11"/>
    <dgm:cxn modelId="{9F577F23-5170-4A1D-B396-011D030F5381}" type="presParOf" srcId="{E876887B-9649-45AB-A48A-9DA795515E50}" destId="{80082B8A-F6E5-429C-B341-2A1DE40F0CD1}" srcOrd="2" destOrd="0" presId="urn:microsoft.com/office/officeart/2005/8/layout/hProcess11"/>
    <dgm:cxn modelId="{43AB70A2-229D-4ED2-9A32-CBC944387720}" type="presParOf" srcId="{05F79C27-A650-4AC8-BDD3-6D3E3ACCEAA1}" destId="{91EC9F11-EE9F-4CAC-B874-64B662E0A051}" srcOrd="7" destOrd="0" presId="urn:microsoft.com/office/officeart/2005/8/layout/hProcess11"/>
    <dgm:cxn modelId="{BB36FA2A-965A-4516-969A-735B80C13469}" type="presParOf" srcId="{05F79C27-A650-4AC8-BDD3-6D3E3ACCEAA1}" destId="{794E236F-9D27-49F2-A4D8-E63949DBF33B}" srcOrd="8" destOrd="0" presId="urn:microsoft.com/office/officeart/2005/8/layout/hProcess11"/>
    <dgm:cxn modelId="{EDDFA78B-B50A-4B85-BF9A-5ADC16112784}" type="presParOf" srcId="{794E236F-9D27-49F2-A4D8-E63949DBF33B}" destId="{3F54207C-B058-41E4-84CE-A8EA5C9E31F9}" srcOrd="0" destOrd="0" presId="urn:microsoft.com/office/officeart/2005/8/layout/hProcess11"/>
    <dgm:cxn modelId="{DCCD6FD1-6914-4EEB-97E2-EFF1AD9F5E84}" type="presParOf" srcId="{794E236F-9D27-49F2-A4D8-E63949DBF33B}" destId="{F6F767AE-3718-4ACA-8619-9E77C4CF1CE8}" srcOrd="1" destOrd="0" presId="urn:microsoft.com/office/officeart/2005/8/layout/hProcess11"/>
    <dgm:cxn modelId="{6BEF5612-5314-4BAC-844B-2E85256A4E15}" type="presParOf" srcId="{794E236F-9D27-49F2-A4D8-E63949DBF33B}" destId="{484D814A-F59A-439B-8BAA-CCCD21F1138F}" srcOrd="2" destOrd="0" presId="urn:microsoft.com/office/officeart/2005/8/layout/hProcess11"/>
    <dgm:cxn modelId="{9602497D-EAB6-4F1E-9824-8B3C187500C9}" type="presParOf" srcId="{05F79C27-A650-4AC8-BDD3-6D3E3ACCEAA1}" destId="{A8C090DD-9934-46F4-9058-D440D6A386D8}" srcOrd="9" destOrd="0" presId="urn:microsoft.com/office/officeart/2005/8/layout/hProcess11"/>
    <dgm:cxn modelId="{24EB67F1-067E-4D0E-8F9B-5FB32EB70D8E}" type="presParOf" srcId="{05F79C27-A650-4AC8-BDD3-6D3E3ACCEAA1}" destId="{BBAA7636-8611-4BBA-9A21-5BDF9372CD43}" srcOrd="10" destOrd="0" presId="urn:microsoft.com/office/officeart/2005/8/layout/hProcess11"/>
    <dgm:cxn modelId="{369FD5A7-60BF-4271-8D5D-087B8768841A}" type="presParOf" srcId="{BBAA7636-8611-4BBA-9A21-5BDF9372CD43}" destId="{2462361D-9FD2-464B-AED1-6C5EB7865258}" srcOrd="0" destOrd="0" presId="urn:microsoft.com/office/officeart/2005/8/layout/hProcess11"/>
    <dgm:cxn modelId="{577E2179-3612-49DD-B5ED-05823E3BD472}" type="presParOf" srcId="{BBAA7636-8611-4BBA-9A21-5BDF9372CD43}" destId="{962C424C-2254-4BEA-AA0A-A01005929F4F}" srcOrd="1" destOrd="0" presId="urn:microsoft.com/office/officeart/2005/8/layout/hProcess11"/>
    <dgm:cxn modelId="{3F432AE8-0892-4682-8A93-779002157CB9}" type="presParOf" srcId="{BBAA7636-8611-4BBA-9A21-5BDF9372CD43}" destId="{793FC5A2-5BE8-4234-B626-67C7922FAE7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8B4C9E-62C3-49BF-B940-6A84D62F3CC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CA33DE-2327-45D8-A15A-2F11638B1942}">
      <dgm:prSet phldrT="[Text]"/>
      <dgm:spPr/>
      <dgm:t>
        <a:bodyPr/>
        <a:lstStyle/>
        <a:p>
          <a:r>
            <a:rPr lang="en-US" dirty="0"/>
            <a:t>Initial evaluation (physician)</a:t>
          </a:r>
        </a:p>
      </dgm:t>
    </dgm:pt>
    <dgm:pt modelId="{BE5C2FB7-A1F4-49E7-83D7-154AFDACF6B1}" type="parTrans" cxnId="{96CB49AA-4964-4571-AF75-FA37B9DAD95A}">
      <dgm:prSet/>
      <dgm:spPr/>
      <dgm:t>
        <a:bodyPr/>
        <a:lstStyle/>
        <a:p>
          <a:endParaRPr lang="en-US"/>
        </a:p>
      </dgm:t>
    </dgm:pt>
    <dgm:pt modelId="{ABB2138B-9142-4DCF-AA68-769A441BE088}" type="sibTrans" cxnId="{96CB49AA-4964-4571-AF75-FA37B9DAD95A}">
      <dgm:prSet/>
      <dgm:spPr/>
      <dgm:t>
        <a:bodyPr/>
        <a:lstStyle/>
        <a:p>
          <a:endParaRPr lang="en-US"/>
        </a:p>
      </dgm:t>
    </dgm:pt>
    <dgm:pt modelId="{9C125713-8D56-4563-A7E3-209058DF5845}">
      <dgm:prSet phldrT="[Text]"/>
      <dgm:spPr/>
      <dgm:t>
        <a:bodyPr/>
        <a:lstStyle/>
        <a:p>
          <a:r>
            <a:rPr lang="en-US" dirty="0"/>
            <a:t>Referral to breathwork coaching for prehab</a:t>
          </a:r>
        </a:p>
      </dgm:t>
    </dgm:pt>
    <dgm:pt modelId="{AC07816F-FA00-418F-98F0-F0A04BA9443C}" type="parTrans" cxnId="{1A1260F5-36F2-476E-A8F0-DFD9AD13A842}">
      <dgm:prSet/>
      <dgm:spPr/>
      <dgm:t>
        <a:bodyPr/>
        <a:lstStyle/>
        <a:p>
          <a:endParaRPr lang="en-US"/>
        </a:p>
      </dgm:t>
    </dgm:pt>
    <dgm:pt modelId="{2F340B7E-14AC-4910-A736-E7E147744A18}" type="sibTrans" cxnId="{1A1260F5-36F2-476E-A8F0-DFD9AD13A842}">
      <dgm:prSet/>
      <dgm:spPr/>
      <dgm:t>
        <a:bodyPr/>
        <a:lstStyle/>
        <a:p>
          <a:endParaRPr lang="en-US"/>
        </a:p>
      </dgm:t>
    </dgm:pt>
    <dgm:pt modelId="{9B6B278C-0B68-48B8-9AD3-223802900FC4}">
      <dgm:prSet phldrT="[Text]"/>
      <dgm:spPr/>
      <dgm:t>
        <a:bodyPr/>
        <a:lstStyle/>
        <a:p>
          <a:r>
            <a:rPr lang="en-US" dirty="0"/>
            <a:t>Referral to specialties care (Nutrition, Cognitive rehab,  Neuropsychology, </a:t>
          </a:r>
          <a:r>
            <a:rPr lang="en-US" dirty="0" err="1"/>
            <a:t>etc</a:t>
          </a:r>
          <a:r>
            <a:rPr lang="en-US" dirty="0"/>
            <a:t>)</a:t>
          </a:r>
        </a:p>
      </dgm:t>
    </dgm:pt>
    <dgm:pt modelId="{5EA2D05D-C096-4D51-B2CC-C448223C7CC7}" type="parTrans" cxnId="{51F995FB-D7A1-4349-A023-0DAA36717E87}">
      <dgm:prSet/>
      <dgm:spPr/>
      <dgm:t>
        <a:bodyPr/>
        <a:lstStyle/>
        <a:p>
          <a:endParaRPr lang="en-US"/>
        </a:p>
      </dgm:t>
    </dgm:pt>
    <dgm:pt modelId="{EEF7500E-4B71-4C47-BAC0-D7C47125B090}" type="sibTrans" cxnId="{51F995FB-D7A1-4349-A023-0DAA36717E87}">
      <dgm:prSet/>
      <dgm:spPr/>
      <dgm:t>
        <a:bodyPr/>
        <a:lstStyle/>
        <a:p>
          <a:endParaRPr lang="en-US"/>
        </a:p>
      </dgm:t>
    </dgm:pt>
    <dgm:pt modelId="{E51D9052-117A-4A1F-9B2C-A85FE80CAE87}">
      <dgm:prSet phldrT="[Text]"/>
      <dgm:spPr/>
      <dgm:t>
        <a:bodyPr/>
        <a:lstStyle/>
        <a:p>
          <a:r>
            <a:rPr lang="en-US" dirty="0"/>
            <a:t>Cardiac clearance (EKG/Echo)</a:t>
          </a:r>
        </a:p>
      </dgm:t>
    </dgm:pt>
    <dgm:pt modelId="{384543CF-6D2F-4178-9644-7F54512E014C}" type="parTrans" cxnId="{BB3A7A27-E8A3-4B60-8371-9A8AB9DF1920}">
      <dgm:prSet/>
      <dgm:spPr/>
      <dgm:t>
        <a:bodyPr/>
        <a:lstStyle/>
        <a:p>
          <a:endParaRPr lang="en-US"/>
        </a:p>
      </dgm:t>
    </dgm:pt>
    <dgm:pt modelId="{823F3491-F6A2-4B0E-AF0A-3DB3FC98F2EA}" type="sibTrans" cxnId="{BB3A7A27-E8A3-4B60-8371-9A8AB9DF1920}">
      <dgm:prSet/>
      <dgm:spPr/>
      <dgm:t>
        <a:bodyPr/>
        <a:lstStyle/>
        <a:p>
          <a:endParaRPr lang="en-US"/>
        </a:p>
      </dgm:t>
    </dgm:pt>
    <dgm:pt modelId="{D617E171-3001-45C2-A389-E8F8E3178E3B}">
      <dgm:prSet phldrT="[Text]"/>
      <dgm:spPr/>
      <dgm:t>
        <a:bodyPr/>
        <a:lstStyle/>
        <a:p>
          <a:r>
            <a:rPr lang="en-US" dirty="0"/>
            <a:t>Referral to physical therapy for Autonomic Rehabilitation</a:t>
          </a:r>
        </a:p>
      </dgm:t>
    </dgm:pt>
    <dgm:pt modelId="{0932C1AC-FD6B-47C7-BB34-22797EBD5FCA}" type="parTrans" cxnId="{B78942C2-CC1F-4DD5-82BC-96E6480473B1}">
      <dgm:prSet/>
      <dgm:spPr/>
      <dgm:t>
        <a:bodyPr/>
        <a:lstStyle/>
        <a:p>
          <a:endParaRPr lang="en-US"/>
        </a:p>
      </dgm:t>
    </dgm:pt>
    <dgm:pt modelId="{9E957EB4-6ADE-4245-82B2-E4C2104F83D5}" type="sibTrans" cxnId="{B78942C2-CC1F-4DD5-82BC-96E6480473B1}">
      <dgm:prSet/>
      <dgm:spPr/>
      <dgm:t>
        <a:bodyPr/>
        <a:lstStyle/>
        <a:p>
          <a:endParaRPr lang="en-US"/>
        </a:p>
      </dgm:t>
    </dgm:pt>
    <dgm:pt modelId="{B333FA05-39DC-4F51-A7E4-807EE94056B9}">
      <dgm:prSet phldrT="[Text]"/>
      <dgm:spPr/>
      <dgm:t>
        <a:bodyPr/>
        <a:lstStyle/>
        <a:p>
          <a:r>
            <a:rPr lang="en-US" dirty="0"/>
            <a:t>Begin work on behavioral strategies to get symptom attacks under control</a:t>
          </a:r>
        </a:p>
      </dgm:t>
    </dgm:pt>
    <dgm:pt modelId="{BB799434-0091-4B07-ABA8-F5B2EFB58BC3}" type="parTrans" cxnId="{8759CA94-3385-4312-97E3-20FD22C34665}">
      <dgm:prSet/>
      <dgm:spPr/>
      <dgm:t>
        <a:bodyPr/>
        <a:lstStyle/>
        <a:p>
          <a:endParaRPr lang="en-US"/>
        </a:p>
      </dgm:t>
    </dgm:pt>
    <dgm:pt modelId="{3BFD1CFB-AFF0-4AFC-B23B-AD2F9D8953FE}" type="sibTrans" cxnId="{8759CA94-3385-4312-97E3-20FD22C34665}">
      <dgm:prSet/>
      <dgm:spPr/>
      <dgm:t>
        <a:bodyPr/>
        <a:lstStyle/>
        <a:p>
          <a:endParaRPr lang="en-US"/>
        </a:p>
      </dgm:t>
    </dgm:pt>
    <dgm:pt modelId="{7045AC00-77FE-46C0-8616-79EDCA05A186}" type="pres">
      <dgm:prSet presAssocID="{D88B4C9E-62C3-49BF-B940-6A84D62F3CC8}" presName="Name0" presStyleCnt="0">
        <dgm:presLayoutVars>
          <dgm:dir/>
          <dgm:resizeHandles val="exact"/>
        </dgm:presLayoutVars>
      </dgm:prSet>
      <dgm:spPr/>
    </dgm:pt>
    <dgm:pt modelId="{DEAD1B7B-333A-4BEB-90C0-AB3FD87E907B}" type="pres">
      <dgm:prSet presAssocID="{D88B4C9E-62C3-49BF-B940-6A84D62F3CC8}" presName="arrow" presStyleLbl="bgShp" presStyleIdx="0" presStyleCnt="1"/>
      <dgm:spPr/>
    </dgm:pt>
    <dgm:pt modelId="{05F79C27-A650-4AC8-BDD3-6D3E3ACCEAA1}" type="pres">
      <dgm:prSet presAssocID="{D88B4C9E-62C3-49BF-B940-6A84D62F3CC8}" presName="points" presStyleCnt="0"/>
      <dgm:spPr/>
    </dgm:pt>
    <dgm:pt modelId="{DA356C64-5DAF-4D63-B55B-4231A39B4AEB}" type="pres">
      <dgm:prSet presAssocID="{5FCA33DE-2327-45D8-A15A-2F11638B1942}" presName="compositeA" presStyleCnt="0"/>
      <dgm:spPr/>
    </dgm:pt>
    <dgm:pt modelId="{37986CED-46A3-46DE-A687-B3401ACC8B9F}" type="pres">
      <dgm:prSet presAssocID="{5FCA33DE-2327-45D8-A15A-2F11638B1942}" presName="textA" presStyleLbl="revTx" presStyleIdx="0" presStyleCnt="6">
        <dgm:presLayoutVars>
          <dgm:bulletEnabled val="1"/>
        </dgm:presLayoutVars>
      </dgm:prSet>
      <dgm:spPr/>
    </dgm:pt>
    <dgm:pt modelId="{8326CDC2-1DC5-450C-B578-B1C8BF83A12E}" type="pres">
      <dgm:prSet presAssocID="{5FCA33DE-2327-45D8-A15A-2F11638B1942}" presName="circleA" presStyleLbl="node1" presStyleIdx="0" presStyleCnt="6"/>
      <dgm:spPr/>
    </dgm:pt>
    <dgm:pt modelId="{34931838-089E-4363-8249-EA152252C8BD}" type="pres">
      <dgm:prSet presAssocID="{5FCA33DE-2327-45D8-A15A-2F11638B1942}" presName="spaceA" presStyleCnt="0"/>
      <dgm:spPr/>
    </dgm:pt>
    <dgm:pt modelId="{384742C4-6EAA-490E-A4BC-83EF27B17600}" type="pres">
      <dgm:prSet presAssocID="{ABB2138B-9142-4DCF-AA68-769A441BE088}" presName="space" presStyleCnt="0"/>
      <dgm:spPr/>
    </dgm:pt>
    <dgm:pt modelId="{23447D31-4EFA-4B3A-BF10-829859273568}" type="pres">
      <dgm:prSet presAssocID="{E51D9052-117A-4A1F-9B2C-A85FE80CAE87}" presName="compositeB" presStyleCnt="0"/>
      <dgm:spPr/>
    </dgm:pt>
    <dgm:pt modelId="{FC0018EA-49E0-490F-B118-A7E0D8F6C669}" type="pres">
      <dgm:prSet presAssocID="{E51D9052-117A-4A1F-9B2C-A85FE80CAE87}" presName="textB" presStyleLbl="revTx" presStyleIdx="1" presStyleCnt="6">
        <dgm:presLayoutVars>
          <dgm:bulletEnabled val="1"/>
        </dgm:presLayoutVars>
      </dgm:prSet>
      <dgm:spPr/>
    </dgm:pt>
    <dgm:pt modelId="{27B875E9-9965-4EE6-B761-4E5A764B5CC1}" type="pres">
      <dgm:prSet presAssocID="{E51D9052-117A-4A1F-9B2C-A85FE80CAE87}" presName="circleB" presStyleLbl="node1" presStyleIdx="1" presStyleCnt="6"/>
      <dgm:spPr/>
    </dgm:pt>
    <dgm:pt modelId="{07830C70-0529-48D1-8164-2F87709B730A}" type="pres">
      <dgm:prSet presAssocID="{E51D9052-117A-4A1F-9B2C-A85FE80CAE87}" presName="spaceB" presStyleCnt="0"/>
      <dgm:spPr/>
    </dgm:pt>
    <dgm:pt modelId="{B4A2243F-6C9E-4E48-BA44-2795A02EF053}" type="pres">
      <dgm:prSet presAssocID="{823F3491-F6A2-4B0E-AF0A-3DB3FC98F2EA}" presName="space" presStyleCnt="0"/>
      <dgm:spPr/>
    </dgm:pt>
    <dgm:pt modelId="{265661A2-271D-40A7-8CF2-BCA3714EB964}" type="pres">
      <dgm:prSet presAssocID="{B333FA05-39DC-4F51-A7E4-807EE94056B9}" presName="compositeA" presStyleCnt="0"/>
      <dgm:spPr/>
    </dgm:pt>
    <dgm:pt modelId="{2670E50C-DBA2-46F3-AF5F-EFB431246BE2}" type="pres">
      <dgm:prSet presAssocID="{B333FA05-39DC-4F51-A7E4-807EE94056B9}" presName="textA" presStyleLbl="revTx" presStyleIdx="2" presStyleCnt="6">
        <dgm:presLayoutVars>
          <dgm:bulletEnabled val="1"/>
        </dgm:presLayoutVars>
      </dgm:prSet>
      <dgm:spPr/>
    </dgm:pt>
    <dgm:pt modelId="{CFE2DFF6-C643-493E-B73F-A55F4766F27F}" type="pres">
      <dgm:prSet presAssocID="{B333FA05-39DC-4F51-A7E4-807EE94056B9}" presName="circleA" presStyleLbl="node1" presStyleIdx="2" presStyleCnt="6"/>
      <dgm:spPr/>
    </dgm:pt>
    <dgm:pt modelId="{556CC96D-3D81-49EC-91C8-6FF4E57B5D25}" type="pres">
      <dgm:prSet presAssocID="{B333FA05-39DC-4F51-A7E4-807EE94056B9}" presName="spaceA" presStyleCnt="0"/>
      <dgm:spPr/>
    </dgm:pt>
    <dgm:pt modelId="{2BBE5ADE-1337-4A03-8DE9-06C4551F49CA}" type="pres">
      <dgm:prSet presAssocID="{3BFD1CFB-AFF0-4AFC-B23B-AD2F9D8953FE}" presName="space" presStyleCnt="0"/>
      <dgm:spPr/>
    </dgm:pt>
    <dgm:pt modelId="{E876887B-9649-45AB-A48A-9DA795515E50}" type="pres">
      <dgm:prSet presAssocID="{9C125713-8D56-4563-A7E3-209058DF5845}" presName="compositeB" presStyleCnt="0"/>
      <dgm:spPr/>
    </dgm:pt>
    <dgm:pt modelId="{E24DB84A-E1C9-46BA-B1D0-D35EBFA96942}" type="pres">
      <dgm:prSet presAssocID="{9C125713-8D56-4563-A7E3-209058DF5845}" presName="textB" presStyleLbl="revTx" presStyleIdx="3" presStyleCnt="6">
        <dgm:presLayoutVars>
          <dgm:bulletEnabled val="1"/>
        </dgm:presLayoutVars>
      </dgm:prSet>
      <dgm:spPr/>
    </dgm:pt>
    <dgm:pt modelId="{15625DDB-EC30-4521-AE3D-4FEF74EA1DD9}" type="pres">
      <dgm:prSet presAssocID="{9C125713-8D56-4563-A7E3-209058DF5845}" presName="circleB" presStyleLbl="node1" presStyleIdx="3" presStyleCnt="6"/>
      <dgm:spPr/>
    </dgm:pt>
    <dgm:pt modelId="{80082B8A-F6E5-429C-B341-2A1DE40F0CD1}" type="pres">
      <dgm:prSet presAssocID="{9C125713-8D56-4563-A7E3-209058DF5845}" presName="spaceB" presStyleCnt="0"/>
      <dgm:spPr/>
    </dgm:pt>
    <dgm:pt modelId="{91EC9F11-EE9F-4CAC-B874-64B662E0A051}" type="pres">
      <dgm:prSet presAssocID="{2F340B7E-14AC-4910-A736-E7E147744A18}" presName="space" presStyleCnt="0"/>
      <dgm:spPr/>
    </dgm:pt>
    <dgm:pt modelId="{794E236F-9D27-49F2-A4D8-E63949DBF33B}" type="pres">
      <dgm:prSet presAssocID="{9B6B278C-0B68-48B8-9AD3-223802900FC4}" presName="compositeA" presStyleCnt="0"/>
      <dgm:spPr/>
    </dgm:pt>
    <dgm:pt modelId="{3F54207C-B058-41E4-84CE-A8EA5C9E31F9}" type="pres">
      <dgm:prSet presAssocID="{9B6B278C-0B68-48B8-9AD3-223802900FC4}" presName="textA" presStyleLbl="revTx" presStyleIdx="4" presStyleCnt="6">
        <dgm:presLayoutVars>
          <dgm:bulletEnabled val="1"/>
        </dgm:presLayoutVars>
      </dgm:prSet>
      <dgm:spPr/>
    </dgm:pt>
    <dgm:pt modelId="{F6F767AE-3718-4ACA-8619-9E77C4CF1CE8}" type="pres">
      <dgm:prSet presAssocID="{9B6B278C-0B68-48B8-9AD3-223802900FC4}" presName="circleA" presStyleLbl="node1" presStyleIdx="4" presStyleCnt="6"/>
      <dgm:spPr/>
    </dgm:pt>
    <dgm:pt modelId="{484D814A-F59A-439B-8BAA-CCCD21F1138F}" type="pres">
      <dgm:prSet presAssocID="{9B6B278C-0B68-48B8-9AD3-223802900FC4}" presName="spaceA" presStyleCnt="0"/>
      <dgm:spPr/>
    </dgm:pt>
    <dgm:pt modelId="{A8C090DD-9934-46F4-9058-D440D6A386D8}" type="pres">
      <dgm:prSet presAssocID="{EEF7500E-4B71-4C47-BAC0-D7C47125B090}" presName="space" presStyleCnt="0"/>
      <dgm:spPr/>
    </dgm:pt>
    <dgm:pt modelId="{BBAA7636-8611-4BBA-9A21-5BDF9372CD43}" type="pres">
      <dgm:prSet presAssocID="{D617E171-3001-45C2-A389-E8F8E3178E3B}" presName="compositeB" presStyleCnt="0"/>
      <dgm:spPr/>
    </dgm:pt>
    <dgm:pt modelId="{2462361D-9FD2-464B-AED1-6C5EB7865258}" type="pres">
      <dgm:prSet presAssocID="{D617E171-3001-45C2-A389-E8F8E3178E3B}" presName="textB" presStyleLbl="revTx" presStyleIdx="5" presStyleCnt="6">
        <dgm:presLayoutVars>
          <dgm:bulletEnabled val="1"/>
        </dgm:presLayoutVars>
      </dgm:prSet>
      <dgm:spPr/>
    </dgm:pt>
    <dgm:pt modelId="{962C424C-2254-4BEA-AA0A-A01005929F4F}" type="pres">
      <dgm:prSet presAssocID="{D617E171-3001-45C2-A389-E8F8E3178E3B}" presName="circleB" presStyleLbl="node1" presStyleIdx="5" presStyleCnt="6"/>
      <dgm:spPr>
        <a:solidFill>
          <a:srgbClr val="FF0000"/>
        </a:solidFill>
      </dgm:spPr>
    </dgm:pt>
    <dgm:pt modelId="{793FC5A2-5BE8-4234-B626-67C7922FAE76}" type="pres">
      <dgm:prSet presAssocID="{D617E171-3001-45C2-A389-E8F8E3178E3B}" presName="spaceB" presStyleCnt="0"/>
      <dgm:spPr/>
    </dgm:pt>
  </dgm:ptLst>
  <dgm:cxnLst>
    <dgm:cxn modelId="{EA59F009-0155-4AA9-9A4B-1F5B6A1FAEEF}" type="presOf" srcId="{B333FA05-39DC-4F51-A7E4-807EE94056B9}" destId="{2670E50C-DBA2-46F3-AF5F-EFB431246BE2}" srcOrd="0" destOrd="0" presId="urn:microsoft.com/office/officeart/2005/8/layout/hProcess11"/>
    <dgm:cxn modelId="{AF4FFA1F-797A-414C-B82D-38C369C9E857}" type="presOf" srcId="{5FCA33DE-2327-45D8-A15A-2F11638B1942}" destId="{37986CED-46A3-46DE-A687-B3401ACC8B9F}" srcOrd="0" destOrd="0" presId="urn:microsoft.com/office/officeart/2005/8/layout/hProcess11"/>
    <dgm:cxn modelId="{BB3A7A27-E8A3-4B60-8371-9A8AB9DF1920}" srcId="{D88B4C9E-62C3-49BF-B940-6A84D62F3CC8}" destId="{E51D9052-117A-4A1F-9B2C-A85FE80CAE87}" srcOrd="1" destOrd="0" parTransId="{384543CF-6D2F-4178-9644-7F54512E014C}" sibTransId="{823F3491-F6A2-4B0E-AF0A-3DB3FC98F2EA}"/>
    <dgm:cxn modelId="{2198E643-3FAD-4F28-BFCD-15406580BDF6}" type="presOf" srcId="{D88B4C9E-62C3-49BF-B940-6A84D62F3CC8}" destId="{7045AC00-77FE-46C0-8616-79EDCA05A186}" srcOrd="0" destOrd="0" presId="urn:microsoft.com/office/officeart/2005/8/layout/hProcess11"/>
    <dgm:cxn modelId="{C19F815F-F241-470D-94FE-5F3355515290}" type="presOf" srcId="{D617E171-3001-45C2-A389-E8F8E3178E3B}" destId="{2462361D-9FD2-464B-AED1-6C5EB7865258}" srcOrd="0" destOrd="0" presId="urn:microsoft.com/office/officeart/2005/8/layout/hProcess11"/>
    <dgm:cxn modelId="{34568286-308E-4FC0-9E73-CEBBB286B490}" type="presOf" srcId="{E51D9052-117A-4A1F-9B2C-A85FE80CAE87}" destId="{FC0018EA-49E0-490F-B118-A7E0D8F6C669}" srcOrd="0" destOrd="0" presId="urn:microsoft.com/office/officeart/2005/8/layout/hProcess11"/>
    <dgm:cxn modelId="{8759CA94-3385-4312-97E3-20FD22C34665}" srcId="{D88B4C9E-62C3-49BF-B940-6A84D62F3CC8}" destId="{B333FA05-39DC-4F51-A7E4-807EE94056B9}" srcOrd="2" destOrd="0" parTransId="{BB799434-0091-4B07-ABA8-F5B2EFB58BC3}" sibTransId="{3BFD1CFB-AFF0-4AFC-B23B-AD2F9D8953FE}"/>
    <dgm:cxn modelId="{96CB49AA-4964-4571-AF75-FA37B9DAD95A}" srcId="{D88B4C9E-62C3-49BF-B940-6A84D62F3CC8}" destId="{5FCA33DE-2327-45D8-A15A-2F11638B1942}" srcOrd="0" destOrd="0" parTransId="{BE5C2FB7-A1F4-49E7-83D7-154AFDACF6B1}" sibTransId="{ABB2138B-9142-4DCF-AA68-769A441BE088}"/>
    <dgm:cxn modelId="{B78942C2-CC1F-4DD5-82BC-96E6480473B1}" srcId="{D88B4C9E-62C3-49BF-B940-6A84D62F3CC8}" destId="{D617E171-3001-45C2-A389-E8F8E3178E3B}" srcOrd="5" destOrd="0" parTransId="{0932C1AC-FD6B-47C7-BB34-22797EBD5FCA}" sibTransId="{9E957EB4-6ADE-4245-82B2-E4C2104F83D5}"/>
    <dgm:cxn modelId="{713A9DD3-A66A-4D57-8910-36A5915BC6DD}" type="presOf" srcId="{9B6B278C-0B68-48B8-9AD3-223802900FC4}" destId="{3F54207C-B058-41E4-84CE-A8EA5C9E31F9}" srcOrd="0" destOrd="0" presId="urn:microsoft.com/office/officeart/2005/8/layout/hProcess11"/>
    <dgm:cxn modelId="{8A123CE1-F6C1-4A19-824A-E69A7AC3AA19}" type="presOf" srcId="{9C125713-8D56-4563-A7E3-209058DF5845}" destId="{E24DB84A-E1C9-46BA-B1D0-D35EBFA96942}" srcOrd="0" destOrd="0" presId="urn:microsoft.com/office/officeart/2005/8/layout/hProcess11"/>
    <dgm:cxn modelId="{1A1260F5-36F2-476E-A8F0-DFD9AD13A842}" srcId="{D88B4C9E-62C3-49BF-B940-6A84D62F3CC8}" destId="{9C125713-8D56-4563-A7E3-209058DF5845}" srcOrd="3" destOrd="0" parTransId="{AC07816F-FA00-418F-98F0-F0A04BA9443C}" sibTransId="{2F340B7E-14AC-4910-A736-E7E147744A18}"/>
    <dgm:cxn modelId="{51F995FB-D7A1-4349-A023-0DAA36717E87}" srcId="{D88B4C9E-62C3-49BF-B940-6A84D62F3CC8}" destId="{9B6B278C-0B68-48B8-9AD3-223802900FC4}" srcOrd="4" destOrd="0" parTransId="{5EA2D05D-C096-4D51-B2CC-C448223C7CC7}" sibTransId="{EEF7500E-4B71-4C47-BAC0-D7C47125B090}"/>
    <dgm:cxn modelId="{84BEB24A-6F7F-4F0E-B57F-8A091D062739}" type="presParOf" srcId="{7045AC00-77FE-46C0-8616-79EDCA05A186}" destId="{DEAD1B7B-333A-4BEB-90C0-AB3FD87E907B}" srcOrd="0" destOrd="0" presId="urn:microsoft.com/office/officeart/2005/8/layout/hProcess11"/>
    <dgm:cxn modelId="{3B79B493-FA8A-4B46-9594-99C4B1450024}" type="presParOf" srcId="{7045AC00-77FE-46C0-8616-79EDCA05A186}" destId="{05F79C27-A650-4AC8-BDD3-6D3E3ACCEAA1}" srcOrd="1" destOrd="0" presId="urn:microsoft.com/office/officeart/2005/8/layout/hProcess11"/>
    <dgm:cxn modelId="{73A2BF83-F188-4B52-9864-783A44920226}" type="presParOf" srcId="{05F79C27-A650-4AC8-BDD3-6D3E3ACCEAA1}" destId="{DA356C64-5DAF-4D63-B55B-4231A39B4AEB}" srcOrd="0" destOrd="0" presId="urn:microsoft.com/office/officeart/2005/8/layout/hProcess11"/>
    <dgm:cxn modelId="{5AFE7B83-AEDC-4E76-A280-57213143920E}" type="presParOf" srcId="{DA356C64-5DAF-4D63-B55B-4231A39B4AEB}" destId="{37986CED-46A3-46DE-A687-B3401ACC8B9F}" srcOrd="0" destOrd="0" presId="urn:microsoft.com/office/officeart/2005/8/layout/hProcess11"/>
    <dgm:cxn modelId="{AD8CD305-D83B-4A98-893D-F813D01DBDF5}" type="presParOf" srcId="{DA356C64-5DAF-4D63-B55B-4231A39B4AEB}" destId="{8326CDC2-1DC5-450C-B578-B1C8BF83A12E}" srcOrd="1" destOrd="0" presId="urn:microsoft.com/office/officeart/2005/8/layout/hProcess11"/>
    <dgm:cxn modelId="{5E894F35-E2D1-4ED6-9069-7B47641FE73E}" type="presParOf" srcId="{DA356C64-5DAF-4D63-B55B-4231A39B4AEB}" destId="{34931838-089E-4363-8249-EA152252C8BD}" srcOrd="2" destOrd="0" presId="urn:microsoft.com/office/officeart/2005/8/layout/hProcess11"/>
    <dgm:cxn modelId="{9FCE78F7-4DCD-4852-9131-2FE81F302694}" type="presParOf" srcId="{05F79C27-A650-4AC8-BDD3-6D3E3ACCEAA1}" destId="{384742C4-6EAA-490E-A4BC-83EF27B17600}" srcOrd="1" destOrd="0" presId="urn:microsoft.com/office/officeart/2005/8/layout/hProcess11"/>
    <dgm:cxn modelId="{68569EBC-8F21-42A6-9E8B-E6D2B28E1391}" type="presParOf" srcId="{05F79C27-A650-4AC8-BDD3-6D3E3ACCEAA1}" destId="{23447D31-4EFA-4B3A-BF10-829859273568}" srcOrd="2" destOrd="0" presId="urn:microsoft.com/office/officeart/2005/8/layout/hProcess11"/>
    <dgm:cxn modelId="{692542D4-16AB-415A-804C-8EF4ECA95097}" type="presParOf" srcId="{23447D31-4EFA-4B3A-BF10-829859273568}" destId="{FC0018EA-49E0-490F-B118-A7E0D8F6C669}" srcOrd="0" destOrd="0" presId="urn:microsoft.com/office/officeart/2005/8/layout/hProcess11"/>
    <dgm:cxn modelId="{9537A93F-C5F2-4C88-9281-FC6821E805A2}" type="presParOf" srcId="{23447D31-4EFA-4B3A-BF10-829859273568}" destId="{27B875E9-9965-4EE6-B761-4E5A764B5CC1}" srcOrd="1" destOrd="0" presId="urn:microsoft.com/office/officeart/2005/8/layout/hProcess11"/>
    <dgm:cxn modelId="{EFE226FC-10B7-4548-BB33-678CAA318311}" type="presParOf" srcId="{23447D31-4EFA-4B3A-BF10-829859273568}" destId="{07830C70-0529-48D1-8164-2F87709B730A}" srcOrd="2" destOrd="0" presId="urn:microsoft.com/office/officeart/2005/8/layout/hProcess11"/>
    <dgm:cxn modelId="{BB8E6562-DEBA-4B6D-8119-2A00373E8F48}" type="presParOf" srcId="{05F79C27-A650-4AC8-BDD3-6D3E3ACCEAA1}" destId="{B4A2243F-6C9E-4E48-BA44-2795A02EF053}" srcOrd="3" destOrd="0" presId="urn:microsoft.com/office/officeart/2005/8/layout/hProcess11"/>
    <dgm:cxn modelId="{46C2133E-E82E-4733-A904-21480E4239F7}" type="presParOf" srcId="{05F79C27-A650-4AC8-BDD3-6D3E3ACCEAA1}" destId="{265661A2-271D-40A7-8CF2-BCA3714EB964}" srcOrd="4" destOrd="0" presId="urn:microsoft.com/office/officeart/2005/8/layout/hProcess11"/>
    <dgm:cxn modelId="{7DD25C4A-5CDD-4E84-BE04-3ECF2E1ED3F3}" type="presParOf" srcId="{265661A2-271D-40A7-8CF2-BCA3714EB964}" destId="{2670E50C-DBA2-46F3-AF5F-EFB431246BE2}" srcOrd="0" destOrd="0" presId="urn:microsoft.com/office/officeart/2005/8/layout/hProcess11"/>
    <dgm:cxn modelId="{A36A7D69-A5EF-4AC2-A67D-D23549307034}" type="presParOf" srcId="{265661A2-271D-40A7-8CF2-BCA3714EB964}" destId="{CFE2DFF6-C643-493E-B73F-A55F4766F27F}" srcOrd="1" destOrd="0" presId="urn:microsoft.com/office/officeart/2005/8/layout/hProcess11"/>
    <dgm:cxn modelId="{306BCEC0-3EC5-4E41-8C0B-984F09643B28}" type="presParOf" srcId="{265661A2-271D-40A7-8CF2-BCA3714EB964}" destId="{556CC96D-3D81-49EC-91C8-6FF4E57B5D25}" srcOrd="2" destOrd="0" presId="urn:microsoft.com/office/officeart/2005/8/layout/hProcess11"/>
    <dgm:cxn modelId="{96AFE643-083E-4EF3-AA71-198175BC13EC}" type="presParOf" srcId="{05F79C27-A650-4AC8-BDD3-6D3E3ACCEAA1}" destId="{2BBE5ADE-1337-4A03-8DE9-06C4551F49CA}" srcOrd="5" destOrd="0" presId="urn:microsoft.com/office/officeart/2005/8/layout/hProcess11"/>
    <dgm:cxn modelId="{3B7671B4-0D2C-4F91-B755-4192F37F12AF}" type="presParOf" srcId="{05F79C27-A650-4AC8-BDD3-6D3E3ACCEAA1}" destId="{E876887B-9649-45AB-A48A-9DA795515E50}" srcOrd="6" destOrd="0" presId="urn:microsoft.com/office/officeart/2005/8/layout/hProcess11"/>
    <dgm:cxn modelId="{7A6AE7EC-F614-4C94-9134-7B069ED33E13}" type="presParOf" srcId="{E876887B-9649-45AB-A48A-9DA795515E50}" destId="{E24DB84A-E1C9-46BA-B1D0-D35EBFA96942}" srcOrd="0" destOrd="0" presId="urn:microsoft.com/office/officeart/2005/8/layout/hProcess11"/>
    <dgm:cxn modelId="{65B413B1-6C72-44D7-A6CB-72CE31A28E70}" type="presParOf" srcId="{E876887B-9649-45AB-A48A-9DA795515E50}" destId="{15625DDB-EC30-4521-AE3D-4FEF74EA1DD9}" srcOrd="1" destOrd="0" presId="urn:microsoft.com/office/officeart/2005/8/layout/hProcess11"/>
    <dgm:cxn modelId="{9F577F23-5170-4A1D-B396-011D030F5381}" type="presParOf" srcId="{E876887B-9649-45AB-A48A-9DA795515E50}" destId="{80082B8A-F6E5-429C-B341-2A1DE40F0CD1}" srcOrd="2" destOrd="0" presId="urn:microsoft.com/office/officeart/2005/8/layout/hProcess11"/>
    <dgm:cxn modelId="{43AB70A2-229D-4ED2-9A32-CBC944387720}" type="presParOf" srcId="{05F79C27-A650-4AC8-BDD3-6D3E3ACCEAA1}" destId="{91EC9F11-EE9F-4CAC-B874-64B662E0A051}" srcOrd="7" destOrd="0" presId="urn:microsoft.com/office/officeart/2005/8/layout/hProcess11"/>
    <dgm:cxn modelId="{BB36FA2A-965A-4516-969A-735B80C13469}" type="presParOf" srcId="{05F79C27-A650-4AC8-BDD3-6D3E3ACCEAA1}" destId="{794E236F-9D27-49F2-A4D8-E63949DBF33B}" srcOrd="8" destOrd="0" presId="urn:microsoft.com/office/officeart/2005/8/layout/hProcess11"/>
    <dgm:cxn modelId="{EDDFA78B-B50A-4B85-BF9A-5ADC16112784}" type="presParOf" srcId="{794E236F-9D27-49F2-A4D8-E63949DBF33B}" destId="{3F54207C-B058-41E4-84CE-A8EA5C9E31F9}" srcOrd="0" destOrd="0" presId="urn:microsoft.com/office/officeart/2005/8/layout/hProcess11"/>
    <dgm:cxn modelId="{DCCD6FD1-6914-4EEB-97E2-EFF1AD9F5E84}" type="presParOf" srcId="{794E236F-9D27-49F2-A4D8-E63949DBF33B}" destId="{F6F767AE-3718-4ACA-8619-9E77C4CF1CE8}" srcOrd="1" destOrd="0" presId="urn:microsoft.com/office/officeart/2005/8/layout/hProcess11"/>
    <dgm:cxn modelId="{6BEF5612-5314-4BAC-844B-2E85256A4E15}" type="presParOf" srcId="{794E236F-9D27-49F2-A4D8-E63949DBF33B}" destId="{484D814A-F59A-439B-8BAA-CCCD21F1138F}" srcOrd="2" destOrd="0" presId="urn:microsoft.com/office/officeart/2005/8/layout/hProcess11"/>
    <dgm:cxn modelId="{9602497D-EAB6-4F1E-9824-8B3C187500C9}" type="presParOf" srcId="{05F79C27-A650-4AC8-BDD3-6D3E3ACCEAA1}" destId="{A8C090DD-9934-46F4-9058-D440D6A386D8}" srcOrd="9" destOrd="0" presId="urn:microsoft.com/office/officeart/2005/8/layout/hProcess11"/>
    <dgm:cxn modelId="{24EB67F1-067E-4D0E-8F9B-5FB32EB70D8E}" type="presParOf" srcId="{05F79C27-A650-4AC8-BDD3-6D3E3ACCEAA1}" destId="{BBAA7636-8611-4BBA-9A21-5BDF9372CD43}" srcOrd="10" destOrd="0" presId="urn:microsoft.com/office/officeart/2005/8/layout/hProcess11"/>
    <dgm:cxn modelId="{369FD5A7-60BF-4271-8D5D-087B8768841A}" type="presParOf" srcId="{BBAA7636-8611-4BBA-9A21-5BDF9372CD43}" destId="{2462361D-9FD2-464B-AED1-6C5EB7865258}" srcOrd="0" destOrd="0" presId="urn:microsoft.com/office/officeart/2005/8/layout/hProcess11"/>
    <dgm:cxn modelId="{577E2179-3612-49DD-B5ED-05823E3BD472}" type="presParOf" srcId="{BBAA7636-8611-4BBA-9A21-5BDF9372CD43}" destId="{962C424C-2254-4BEA-AA0A-A01005929F4F}" srcOrd="1" destOrd="0" presId="urn:microsoft.com/office/officeart/2005/8/layout/hProcess11"/>
    <dgm:cxn modelId="{3F432AE8-0892-4682-8A93-779002157CB9}" type="presParOf" srcId="{BBAA7636-8611-4BBA-9A21-5BDF9372CD43}" destId="{793FC5A2-5BE8-4234-B626-67C7922FAE7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2E1B9CF-6454-43F1-B5D0-67B4FFF55BF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0FC20A-D6F5-4A5E-8760-5652FA6E7B90}">
      <dgm:prSet phldrT="[Text]"/>
      <dgm:spPr/>
      <dgm:t>
        <a:bodyPr/>
        <a:lstStyle/>
        <a:p>
          <a:r>
            <a:rPr lang="en-US" dirty="0"/>
            <a:t>Fatigue</a:t>
          </a:r>
        </a:p>
      </dgm:t>
    </dgm:pt>
    <dgm:pt modelId="{9D436A40-A91A-492C-8366-C933D928A09E}" type="parTrans" cxnId="{9947D069-68B8-412E-BA81-9D6D2A2E5BD6}">
      <dgm:prSet/>
      <dgm:spPr/>
      <dgm:t>
        <a:bodyPr/>
        <a:lstStyle/>
        <a:p>
          <a:endParaRPr lang="en-US"/>
        </a:p>
      </dgm:t>
    </dgm:pt>
    <dgm:pt modelId="{E8A04273-23FB-42F0-9AB6-FA8D1ED3F241}" type="sibTrans" cxnId="{9947D069-68B8-412E-BA81-9D6D2A2E5BD6}">
      <dgm:prSet/>
      <dgm:spPr/>
      <dgm:t>
        <a:bodyPr/>
        <a:lstStyle/>
        <a:p>
          <a:endParaRPr lang="en-US"/>
        </a:p>
      </dgm:t>
    </dgm:pt>
    <dgm:pt modelId="{6A0234BA-4C88-451F-9AD2-E2F37132AA7E}">
      <dgm:prSet phldrT="[Text]"/>
      <dgm:spPr/>
      <dgm:t>
        <a:bodyPr/>
        <a:lstStyle/>
        <a:p>
          <a:r>
            <a:rPr lang="en-US" b="0" i="0" dirty="0"/>
            <a:t>A feeling of weariness, tiredness, or lack of energy</a:t>
          </a:r>
          <a:endParaRPr lang="en-US" dirty="0"/>
        </a:p>
      </dgm:t>
    </dgm:pt>
    <dgm:pt modelId="{0FB5795D-962A-427C-9180-C350D98EC40C}" type="parTrans" cxnId="{50B0CA1F-0641-46C7-B947-C690CCB00F2E}">
      <dgm:prSet/>
      <dgm:spPr/>
      <dgm:t>
        <a:bodyPr/>
        <a:lstStyle/>
        <a:p>
          <a:endParaRPr lang="en-US"/>
        </a:p>
      </dgm:t>
    </dgm:pt>
    <dgm:pt modelId="{950C223F-2B93-4D7A-A2B0-6DFC5F50D709}" type="sibTrans" cxnId="{50B0CA1F-0641-46C7-B947-C690CCB00F2E}">
      <dgm:prSet/>
      <dgm:spPr/>
      <dgm:t>
        <a:bodyPr/>
        <a:lstStyle/>
        <a:p>
          <a:endParaRPr lang="en-US"/>
        </a:p>
      </dgm:t>
    </dgm:pt>
    <dgm:pt modelId="{03AFD0F7-EF02-4F6F-BF85-2C16FDBBDE1F}">
      <dgm:prSet phldrT="[Text]"/>
      <dgm:spPr/>
      <dgm:t>
        <a:bodyPr/>
        <a:lstStyle/>
        <a:p>
          <a:r>
            <a:rPr lang="en-US" dirty="0"/>
            <a:t>Exercise Intolerance</a:t>
          </a:r>
        </a:p>
      </dgm:t>
    </dgm:pt>
    <dgm:pt modelId="{127CCC62-6B86-4324-B831-0F7F6CF851B3}" type="parTrans" cxnId="{3F2AAB00-3705-4700-B5CF-C2E14EDADD5D}">
      <dgm:prSet/>
      <dgm:spPr/>
      <dgm:t>
        <a:bodyPr/>
        <a:lstStyle/>
        <a:p>
          <a:endParaRPr lang="en-US"/>
        </a:p>
      </dgm:t>
    </dgm:pt>
    <dgm:pt modelId="{C6C77D8D-F2FA-4EDF-BF04-9361D62CD8F1}" type="sibTrans" cxnId="{3F2AAB00-3705-4700-B5CF-C2E14EDADD5D}">
      <dgm:prSet/>
      <dgm:spPr/>
      <dgm:t>
        <a:bodyPr/>
        <a:lstStyle/>
        <a:p>
          <a:endParaRPr lang="en-US"/>
        </a:p>
      </dgm:t>
    </dgm:pt>
    <dgm:pt modelId="{2C1FB26D-BF82-4F6A-89FF-46E1EB606E36}">
      <dgm:prSet phldrT="[Text]"/>
      <dgm:spPr/>
      <dgm:t>
        <a:bodyPr/>
        <a:lstStyle/>
        <a:p>
          <a:r>
            <a:rPr lang="en-US" dirty="0"/>
            <a:t>Inability to engage in exercise</a:t>
          </a:r>
        </a:p>
      </dgm:t>
    </dgm:pt>
    <dgm:pt modelId="{7D448F39-128E-44FB-BD07-F708DA6767D4}" type="parTrans" cxnId="{686A4987-8FC4-4342-8077-D706A8470F23}">
      <dgm:prSet/>
      <dgm:spPr/>
      <dgm:t>
        <a:bodyPr/>
        <a:lstStyle/>
        <a:p>
          <a:endParaRPr lang="en-US"/>
        </a:p>
      </dgm:t>
    </dgm:pt>
    <dgm:pt modelId="{DC6B1B9D-BC4C-4D5D-8BDB-E76842E2A595}" type="sibTrans" cxnId="{686A4987-8FC4-4342-8077-D706A8470F23}">
      <dgm:prSet/>
      <dgm:spPr/>
      <dgm:t>
        <a:bodyPr/>
        <a:lstStyle/>
        <a:p>
          <a:endParaRPr lang="en-US"/>
        </a:p>
      </dgm:t>
    </dgm:pt>
    <dgm:pt modelId="{A90CC3C5-755A-481E-BC4B-58D14A4743B5}">
      <dgm:prSet phldrT="[Text]"/>
      <dgm:spPr/>
      <dgm:t>
        <a:bodyPr/>
        <a:lstStyle/>
        <a:p>
          <a:r>
            <a:rPr lang="en-US" dirty="0"/>
            <a:t>Immediate onset: patient must stop during activity due to symptoms</a:t>
          </a:r>
        </a:p>
      </dgm:t>
    </dgm:pt>
    <dgm:pt modelId="{B200273B-27E6-416C-B3C3-4298485FCF7A}" type="parTrans" cxnId="{4526349C-FD1B-40A4-A4D5-31A5D3556EDD}">
      <dgm:prSet/>
      <dgm:spPr/>
      <dgm:t>
        <a:bodyPr/>
        <a:lstStyle/>
        <a:p>
          <a:endParaRPr lang="en-US"/>
        </a:p>
      </dgm:t>
    </dgm:pt>
    <dgm:pt modelId="{9B3D81BC-7E63-486E-93DD-E2A8FDE94320}" type="sibTrans" cxnId="{4526349C-FD1B-40A4-A4D5-31A5D3556EDD}">
      <dgm:prSet/>
      <dgm:spPr/>
      <dgm:t>
        <a:bodyPr/>
        <a:lstStyle/>
        <a:p>
          <a:endParaRPr lang="en-US"/>
        </a:p>
      </dgm:t>
    </dgm:pt>
    <dgm:pt modelId="{59677FDC-1C0E-4244-ABA1-1021DF5BD357}">
      <dgm:prSet phldrT="[Text]"/>
      <dgm:spPr/>
      <dgm:t>
        <a:bodyPr/>
        <a:lstStyle/>
        <a:p>
          <a:r>
            <a:rPr lang="en-US" dirty="0"/>
            <a:t>Post-exertional Symptom Exacerbation</a:t>
          </a:r>
        </a:p>
      </dgm:t>
    </dgm:pt>
    <dgm:pt modelId="{640F96C0-AEA5-44EC-8B69-A1AB42AD7295}" type="parTrans" cxnId="{CD1A6298-00F3-46F1-A3DD-CAFBBD27CFE3}">
      <dgm:prSet/>
      <dgm:spPr/>
      <dgm:t>
        <a:bodyPr/>
        <a:lstStyle/>
        <a:p>
          <a:endParaRPr lang="en-US"/>
        </a:p>
      </dgm:t>
    </dgm:pt>
    <dgm:pt modelId="{C8736EDC-9388-4A08-888C-77CE1899731A}" type="sibTrans" cxnId="{CD1A6298-00F3-46F1-A3DD-CAFBBD27CFE3}">
      <dgm:prSet/>
      <dgm:spPr/>
      <dgm:t>
        <a:bodyPr/>
        <a:lstStyle/>
        <a:p>
          <a:endParaRPr lang="en-US"/>
        </a:p>
      </dgm:t>
    </dgm:pt>
    <dgm:pt modelId="{3C227AC0-767F-4D12-9238-84FB87488A62}">
      <dgm:prSet phldrT="[Text]"/>
      <dgm:spPr/>
      <dgm:t>
        <a:bodyPr/>
        <a:lstStyle/>
        <a:p>
          <a:r>
            <a:rPr lang="en-US" dirty="0"/>
            <a:t>Sometimes called “Post-exertional Malaise”</a:t>
          </a:r>
        </a:p>
      </dgm:t>
    </dgm:pt>
    <dgm:pt modelId="{73012D98-8DF1-4B27-96E1-470243F11BF0}" type="parTrans" cxnId="{A64A469F-F1A5-4175-9BA1-E176B0A7BDEC}">
      <dgm:prSet/>
      <dgm:spPr/>
      <dgm:t>
        <a:bodyPr/>
        <a:lstStyle/>
        <a:p>
          <a:endParaRPr lang="en-US"/>
        </a:p>
      </dgm:t>
    </dgm:pt>
    <dgm:pt modelId="{AD17A099-D181-43B7-AEF9-2D7110D13DD6}" type="sibTrans" cxnId="{A64A469F-F1A5-4175-9BA1-E176B0A7BDEC}">
      <dgm:prSet/>
      <dgm:spPr/>
      <dgm:t>
        <a:bodyPr/>
        <a:lstStyle/>
        <a:p>
          <a:endParaRPr lang="en-US"/>
        </a:p>
      </dgm:t>
    </dgm:pt>
    <dgm:pt modelId="{A1014967-A41B-4733-82DD-E1076042EBF0}">
      <dgm:prSet phldrT="[Text]"/>
      <dgm:spPr/>
      <dgm:t>
        <a:bodyPr/>
        <a:lstStyle/>
        <a:p>
          <a:r>
            <a:rPr lang="en-US" dirty="0"/>
            <a:t>Exertion can be physical, cognitive or emotional</a:t>
          </a:r>
        </a:p>
      </dgm:t>
    </dgm:pt>
    <dgm:pt modelId="{929DE3D4-1078-4BC1-8AA4-061D3B298D59}" type="parTrans" cxnId="{37185ED0-0F53-4BB6-B80E-1E159A7DCF46}">
      <dgm:prSet/>
      <dgm:spPr/>
      <dgm:t>
        <a:bodyPr/>
        <a:lstStyle/>
        <a:p>
          <a:endParaRPr lang="en-US"/>
        </a:p>
      </dgm:t>
    </dgm:pt>
    <dgm:pt modelId="{6BB59EBD-BC3C-4964-869E-7EBC912DDBEE}" type="sibTrans" cxnId="{37185ED0-0F53-4BB6-B80E-1E159A7DCF46}">
      <dgm:prSet/>
      <dgm:spPr/>
      <dgm:t>
        <a:bodyPr/>
        <a:lstStyle/>
        <a:p>
          <a:endParaRPr lang="en-US"/>
        </a:p>
      </dgm:t>
    </dgm:pt>
    <dgm:pt modelId="{DF0CD8BD-60DF-4173-A0CE-EDBDCF475A9A}">
      <dgm:prSet phldrT="[Text]"/>
      <dgm:spPr/>
      <dgm:t>
        <a:bodyPr/>
        <a:lstStyle/>
        <a:p>
          <a:r>
            <a:rPr lang="en-US" dirty="0"/>
            <a:t>Can be physical, emotional or cognitive</a:t>
          </a:r>
        </a:p>
      </dgm:t>
    </dgm:pt>
    <dgm:pt modelId="{DE65B85E-B706-4DDE-B04D-97497BB0F41C}" type="parTrans" cxnId="{7757E041-D471-463C-9F38-34A9AF5A7DB5}">
      <dgm:prSet/>
      <dgm:spPr/>
      <dgm:t>
        <a:bodyPr/>
        <a:lstStyle/>
        <a:p>
          <a:endParaRPr lang="en-US"/>
        </a:p>
      </dgm:t>
    </dgm:pt>
    <dgm:pt modelId="{B4B6279B-DC77-4A89-B277-65AB361EFEE0}" type="sibTrans" cxnId="{7757E041-D471-463C-9F38-34A9AF5A7DB5}">
      <dgm:prSet/>
      <dgm:spPr/>
      <dgm:t>
        <a:bodyPr/>
        <a:lstStyle/>
        <a:p>
          <a:endParaRPr lang="en-US"/>
        </a:p>
      </dgm:t>
    </dgm:pt>
    <dgm:pt modelId="{970C864C-A50C-4BC4-87BB-D8E167A88069}">
      <dgm:prSet phldrT="[Text]"/>
      <dgm:spPr/>
      <dgm:t>
        <a:bodyPr/>
        <a:lstStyle/>
        <a:p>
          <a:r>
            <a:rPr lang="en-US" dirty="0"/>
            <a:t>Persistent and debilitating</a:t>
          </a:r>
        </a:p>
      </dgm:t>
    </dgm:pt>
    <dgm:pt modelId="{FD96896D-8C8C-45DB-BEF8-85E2A1458B80}" type="parTrans" cxnId="{A2FD402A-31F7-4FC6-A88C-98FE8A8B12E5}">
      <dgm:prSet/>
      <dgm:spPr/>
      <dgm:t>
        <a:bodyPr/>
        <a:lstStyle/>
        <a:p>
          <a:endParaRPr lang="en-US"/>
        </a:p>
      </dgm:t>
    </dgm:pt>
    <dgm:pt modelId="{7F15B325-8208-4FA4-98C5-8346EF9EF0A1}" type="sibTrans" cxnId="{A2FD402A-31F7-4FC6-A88C-98FE8A8B12E5}">
      <dgm:prSet/>
      <dgm:spPr/>
      <dgm:t>
        <a:bodyPr/>
        <a:lstStyle/>
        <a:p>
          <a:endParaRPr lang="en-US"/>
        </a:p>
      </dgm:t>
    </dgm:pt>
    <dgm:pt modelId="{99C3A770-5430-4DCC-BFA9-9367E5A27E20}">
      <dgm:prSet phldrT="[Text]"/>
      <dgm:spPr/>
      <dgm:t>
        <a:bodyPr/>
        <a:lstStyle/>
        <a:p>
          <a:r>
            <a:rPr lang="en-US" dirty="0"/>
            <a:t>Delayed-onset: exertion can trigger symptoms days later</a:t>
          </a:r>
        </a:p>
      </dgm:t>
    </dgm:pt>
    <dgm:pt modelId="{087CAA9C-1470-4C5A-95DF-CFAAA712A8D7}" type="parTrans" cxnId="{F5F53E08-0227-4D41-9318-3D82347CE052}">
      <dgm:prSet/>
      <dgm:spPr/>
      <dgm:t>
        <a:bodyPr/>
        <a:lstStyle/>
        <a:p>
          <a:endParaRPr lang="en-US"/>
        </a:p>
      </dgm:t>
    </dgm:pt>
    <dgm:pt modelId="{0A66DD64-20B8-4C64-8609-579D2569FBDA}" type="sibTrans" cxnId="{F5F53E08-0227-4D41-9318-3D82347CE052}">
      <dgm:prSet/>
      <dgm:spPr/>
      <dgm:t>
        <a:bodyPr/>
        <a:lstStyle/>
        <a:p>
          <a:endParaRPr lang="en-US"/>
        </a:p>
      </dgm:t>
    </dgm:pt>
    <dgm:pt modelId="{AF632477-B15D-464E-A561-B4A658D0B04D}">
      <dgm:prSet phldrT="[Text]"/>
      <dgm:spPr/>
      <dgm:t>
        <a:bodyPr/>
        <a:lstStyle/>
        <a:p>
          <a:r>
            <a:rPr lang="en-US" dirty="0"/>
            <a:t>Severe symptom flairs as a result of exertion</a:t>
          </a:r>
        </a:p>
      </dgm:t>
    </dgm:pt>
    <dgm:pt modelId="{8C99A8DA-0C32-4BF5-8CCB-C1E4D20A76F4}" type="parTrans" cxnId="{2A140AB2-53E1-43AF-BC0D-2CF3DA2793EA}">
      <dgm:prSet/>
      <dgm:spPr/>
    </dgm:pt>
    <dgm:pt modelId="{B6D7D12F-EF64-41A7-8074-2634DA863986}" type="sibTrans" cxnId="{2A140AB2-53E1-43AF-BC0D-2CF3DA2793EA}">
      <dgm:prSet/>
      <dgm:spPr/>
    </dgm:pt>
    <dgm:pt modelId="{13231DAC-87CC-4F75-A1BD-9B687035C7A8}" type="pres">
      <dgm:prSet presAssocID="{F2E1B9CF-6454-43F1-B5D0-67B4FFF55BFE}" presName="Name0" presStyleCnt="0">
        <dgm:presLayoutVars>
          <dgm:dir/>
          <dgm:animLvl val="lvl"/>
          <dgm:resizeHandles val="exact"/>
        </dgm:presLayoutVars>
      </dgm:prSet>
      <dgm:spPr/>
    </dgm:pt>
    <dgm:pt modelId="{F4BF0813-3058-413E-8D63-A9431491F10F}" type="pres">
      <dgm:prSet presAssocID="{930FC20A-D6F5-4A5E-8760-5652FA6E7B90}" presName="composite" presStyleCnt="0"/>
      <dgm:spPr/>
    </dgm:pt>
    <dgm:pt modelId="{459BB451-2213-4B52-8A90-22A653E0D79E}" type="pres">
      <dgm:prSet presAssocID="{930FC20A-D6F5-4A5E-8760-5652FA6E7B9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3FF96A2-E037-441E-BD44-6F4842E7FE4C}" type="pres">
      <dgm:prSet presAssocID="{930FC20A-D6F5-4A5E-8760-5652FA6E7B90}" presName="desTx" presStyleLbl="alignAccFollowNode1" presStyleIdx="0" presStyleCnt="3">
        <dgm:presLayoutVars>
          <dgm:bulletEnabled val="1"/>
        </dgm:presLayoutVars>
      </dgm:prSet>
      <dgm:spPr/>
    </dgm:pt>
    <dgm:pt modelId="{F403F690-340F-4B4B-B3FD-E4F5D77F9DDB}" type="pres">
      <dgm:prSet presAssocID="{E8A04273-23FB-42F0-9AB6-FA8D1ED3F241}" presName="space" presStyleCnt="0"/>
      <dgm:spPr/>
    </dgm:pt>
    <dgm:pt modelId="{F725D97A-4FBF-41A1-AF3D-C8199CC8EDBC}" type="pres">
      <dgm:prSet presAssocID="{03AFD0F7-EF02-4F6F-BF85-2C16FDBBDE1F}" presName="composite" presStyleCnt="0"/>
      <dgm:spPr/>
    </dgm:pt>
    <dgm:pt modelId="{0F51FF95-1800-4B2F-9DD3-320B7AFD53AF}" type="pres">
      <dgm:prSet presAssocID="{03AFD0F7-EF02-4F6F-BF85-2C16FDBBDE1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5558B04-DC1C-4BA7-B3F1-734E42D45417}" type="pres">
      <dgm:prSet presAssocID="{03AFD0F7-EF02-4F6F-BF85-2C16FDBBDE1F}" presName="desTx" presStyleLbl="alignAccFollowNode1" presStyleIdx="1" presStyleCnt="3">
        <dgm:presLayoutVars>
          <dgm:bulletEnabled val="1"/>
        </dgm:presLayoutVars>
      </dgm:prSet>
      <dgm:spPr/>
    </dgm:pt>
    <dgm:pt modelId="{8B8B90FA-DB0D-4FD5-B8E1-A6EDA71202A8}" type="pres">
      <dgm:prSet presAssocID="{C6C77D8D-F2FA-4EDF-BF04-9361D62CD8F1}" presName="space" presStyleCnt="0"/>
      <dgm:spPr/>
    </dgm:pt>
    <dgm:pt modelId="{83516F96-5906-4D0A-9708-600D28F358DE}" type="pres">
      <dgm:prSet presAssocID="{59677FDC-1C0E-4244-ABA1-1021DF5BD357}" presName="composite" presStyleCnt="0"/>
      <dgm:spPr/>
    </dgm:pt>
    <dgm:pt modelId="{99E945CE-EC07-4B5C-A3CC-5EF2585A5907}" type="pres">
      <dgm:prSet presAssocID="{59677FDC-1C0E-4244-ABA1-1021DF5BD35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EB2B6B7-AB1F-45FC-961C-5E9A23AF009A}" type="pres">
      <dgm:prSet presAssocID="{59677FDC-1C0E-4244-ABA1-1021DF5BD357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F2AAB00-3705-4700-B5CF-C2E14EDADD5D}" srcId="{F2E1B9CF-6454-43F1-B5D0-67B4FFF55BFE}" destId="{03AFD0F7-EF02-4F6F-BF85-2C16FDBBDE1F}" srcOrd="1" destOrd="0" parTransId="{127CCC62-6B86-4324-B831-0F7F6CF851B3}" sibTransId="{C6C77D8D-F2FA-4EDF-BF04-9361D62CD8F1}"/>
    <dgm:cxn modelId="{F5F53E08-0227-4D41-9318-3D82347CE052}" srcId="{59677FDC-1C0E-4244-ABA1-1021DF5BD357}" destId="{99C3A770-5430-4DCC-BFA9-9367E5A27E20}" srcOrd="3" destOrd="0" parTransId="{087CAA9C-1470-4C5A-95DF-CFAAA712A8D7}" sibTransId="{0A66DD64-20B8-4C64-8609-579D2569FBDA}"/>
    <dgm:cxn modelId="{50B0CA1F-0641-46C7-B947-C690CCB00F2E}" srcId="{930FC20A-D6F5-4A5E-8760-5652FA6E7B90}" destId="{6A0234BA-4C88-451F-9AD2-E2F37132AA7E}" srcOrd="0" destOrd="0" parTransId="{0FB5795D-962A-427C-9180-C350D98EC40C}" sibTransId="{950C223F-2B93-4D7A-A2B0-6DFC5F50D709}"/>
    <dgm:cxn modelId="{A2FD402A-31F7-4FC6-A88C-98FE8A8B12E5}" srcId="{930FC20A-D6F5-4A5E-8760-5652FA6E7B90}" destId="{970C864C-A50C-4BC4-87BB-D8E167A88069}" srcOrd="2" destOrd="0" parTransId="{FD96896D-8C8C-45DB-BEF8-85E2A1458B80}" sibTransId="{7F15B325-8208-4FA4-98C5-8346EF9EF0A1}"/>
    <dgm:cxn modelId="{7757E041-D471-463C-9F38-34A9AF5A7DB5}" srcId="{930FC20A-D6F5-4A5E-8760-5652FA6E7B90}" destId="{DF0CD8BD-60DF-4173-A0CE-EDBDCF475A9A}" srcOrd="1" destOrd="0" parTransId="{DE65B85E-B706-4DDE-B04D-97497BB0F41C}" sibTransId="{B4B6279B-DC77-4A89-B277-65AB361EFEE0}"/>
    <dgm:cxn modelId="{22BD4053-240B-42F0-BEDD-D9F2DBE7BB71}" type="presOf" srcId="{59677FDC-1C0E-4244-ABA1-1021DF5BD357}" destId="{99E945CE-EC07-4B5C-A3CC-5EF2585A5907}" srcOrd="0" destOrd="0" presId="urn:microsoft.com/office/officeart/2005/8/layout/hList1"/>
    <dgm:cxn modelId="{9947D069-68B8-412E-BA81-9D6D2A2E5BD6}" srcId="{F2E1B9CF-6454-43F1-B5D0-67B4FFF55BFE}" destId="{930FC20A-D6F5-4A5E-8760-5652FA6E7B90}" srcOrd="0" destOrd="0" parTransId="{9D436A40-A91A-492C-8366-C933D928A09E}" sibTransId="{E8A04273-23FB-42F0-9AB6-FA8D1ED3F241}"/>
    <dgm:cxn modelId="{D2121D82-6C63-4D74-BBE1-8291AB71A132}" type="presOf" srcId="{6A0234BA-4C88-451F-9AD2-E2F37132AA7E}" destId="{33FF96A2-E037-441E-BD44-6F4842E7FE4C}" srcOrd="0" destOrd="0" presId="urn:microsoft.com/office/officeart/2005/8/layout/hList1"/>
    <dgm:cxn modelId="{686A4987-8FC4-4342-8077-D706A8470F23}" srcId="{03AFD0F7-EF02-4F6F-BF85-2C16FDBBDE1F}" destId="{2C1FB26D-BF82-4F6A-89FF-46E1EB606E36}" srcOrd="0" destOrd="0" parTransId="{7D448F39-128E-44FB-BD07-F708DA6767D4}" sibTransId="{DC6B1B9D-BC4C-4D5D-8BDB-E76842E2A595}"/>
    <dgm:cxn modelId="{5CD7FB8D-6B25-4070-A638-5B5D66EA54A5}" type="presOf" srcId="{F2E1B9CF-6454-43F1-B5D0-67B4FFF55BFE}" destId="{13231DAC-87CC-4F75-A1BD-9B687035C7A8}" srcOrd="0" destOrd="0" presId="urn:microsoft.com/office/officeart/2005/8/layout/hList1"/>
    <dgm:cxn modelId="{CD1A6298-00F3-46F1-A3DD-CAFBBD27CFE3}" srcId="{F2E1B9CF-6454-43F1-B5D0-67B4FFF55BFE}" destId="{59677FDC-1C0E-4244-ABA1-1021DF5BD357}" srcOrd="2" destOrd="0" parTransId="{640F96C0-AEA5-44EC-8B69-A1AB42AD7295}" sibTransId="{C8736EDC-9388-4A08-888C-77CE1899731A}"/>
    <dgm:cxn modelId="{4526349C-FD1B-40A4-A4D5-31A5D3556EDD}" srcId="{03AFD0F7-EF02-4F6F-BF85-2C16FDBBDE1F}" destId="{A90CC3C5-755A-481E-BC4B-58D14A4743B5}" srcOrd="1" destOrd="0" parTransId="{B200273B-27E6-416C-B3C3-4298485FCF7A}" sibTransId="{9B3D81BC-7E63-486E-93DD-E2A8FDE94320}"/>
    <dgm:cxn modelId="{A64A469F-F1A5-4175-9BA1-E176B0A7BDEC}" srcId="{59677FDC-1C0E-4244-ABA1-1021DF5BD357}" destId="{3C227AC0-767F-4D12-9238-84FB87488A62}" srcOrd="0" destOrd="0" parTransId="{73012D98-8DF1-4B27-96E1-470243F11BF0}" sibTransId="{AD17A099-D181-43B7-AEF9-2D7110D13DD6}"/>
    <dgm:cxn modelId="{79ADCCA6-BF59-4F05-9A0D-064A93F46248}" type="presOf" srcId="{99C3A770-5430-4DCC-BFA9-9367E5A27E20}" destId="{7EB2B6B7-AB1F-45FC-961C-5E9A23AF009A}" srcOrd="0" destOrd="3" presId="urn:microsoft.com/office/officeart/2005/8/layout/hList1"/>
    <dgm:cxn modelId="{0B1AF2AA-8FFB-4ABF-9F12-14BEB9DF4B8F}" type="presOf" srcId="{3C227AC0-767F-4D12-9238-84FB87488A62}" destId="{7EB2B6B7-AB1F-45FC-961C-5E9A23AF009A}" srcOrd="0" destOrd="0" presId="urn:microsoft.com/office/officeart/2005/8/layout/hList1"/>
    <dgm:cxn modelId="{2A140AB2-53E1-43AF-BC0D-2CF3DA2793EA}" srcId="{59677FDC-1C0E-4244-ABA1-1021DF5BD357}" destId="{AF632477-B15D-464E-A561-B4A658D0B04D}" srcOrd="1" destOrd="0" parTransId="{8C99A8DA-0C32-4BF5-8CCB-C1E4D20A76F4}" sibTransId="{B6D7D12F-EF64-41A7-8074-2634DA863986}"/>
    <dgm:cxn modelId="{37185ED0-0F53-4BB6-B80E-1E159A7DCF46}" srcId="{59677FDC-1C0E-4244-ABA1-1021DF5BD357}" destId="{A1014967-A41B-4733-82DD-E1076042EBF0}" srcOrd="2" destOrd="0" parTransId="{929DE3D4-1078-4BC1-8AA4-061D3B298D59}" sibTransId="{6BB59EBD-BC3C-4964-869E-7EBC912DDBEE}"/>
    <dgm:cxn modelId="{9B2688D5-775D-4899-BED9-EE95F7362663}" type="presOf" srcId="{930FC20A-D6F5-4A5E-8760-5652FA6E7B90}" destId="{459BB451-2213-4B52-8A90-22A653E0D79E}" srcOrd="0" destOrd="0" presId="urn:microsoft.com/office/officeart/2005/8/layout/hList1"/>
    <dgm:cxn modelId="{2F6003D8-DA32-4734-9E21-B915A250C3E5}" type="presOf" srcId="{A90CC3C5-755A-481E-BC4B-58D14A4743B5}" destId="{75558B04-DC1C-4BA7-B3F1-734E42D45417}" srcOrd="0" destOrd="1" presId="urn:microsoft.com/office/officeart/2005/8/layout/hList1"/>
    <dgm:cxn modelId="{0DFD4BDA-C7CE-4A1D-BC02-DF8E2E3067BF}" type="presOf" srcId="{03AFD0F7-EF02-4F6F-BF85-2C16FDBBDE1F}" destId="{0F51FF95-1800-4B2F-9DD3-320B7AFD53AF}" srcOrd="0" destOrd="0" presId="urn:microsoft.com/office/officeart/2005/8/layout/hList1"/>
    <dgm:cxn modelId="{12CA89E0-C3A8-49BB-A27D-12CC419F38FA}" type="presOf" srcId="{2C1FB26D-BF82-4F6A-89FF-46E1EB606E36}" destId="{75558B04-DC1C-4BA7-B3F1-734E42D45417}" srcOrd="0" destOrd="0" presId="urn:microsoft.com/office/officeart/2005/8/layout/hList1"/>
    <dgm:cxn modelId="{CFA76CEB-2FAD-470C-8F18-F1DE78585983}" type="presOf" srcId="{A1014967-A41B-4733-82DD-E1076042EBF0}" destId="{7EB2B6B7-AB1F-45FC-961C-5E9A23AF009A}" srcOrd="0" destOrd="2" presId="urn:microsoft.com/office/officeart/2005/8/layout/hList1"/>
    <dgm:cxn modelId="{E63476EE-A94A-4F10-B0F4-1083F45431F6}" type="presOf" srcId="{970C864C-A50C-4BC4-87BB-D8E167A88069}" destId="{33FF96A2-E037-441E-BD44-6F4842E7FE4C}" srcOrd="0" destOrd="2" presId="urn:microsoft.com/office/officeart/2005/8/layout/hList1"/>
    <dgm:cxn modelId="{D4A446F5-20AF-4B25-B873-A5C036F448B2}" type="presOf" srcId="{DF0CD8BD-60DF-4173-A0CE-EDBDCF475A9A}" destId="{33FF96A2-E037-441E-BD44-6F4842E7FE4C}" srcOrd="0" destOrd="1" presId="urn:microsoft.com/office/officeart/2005/8/layout/hList1"/>
    <dgm:cxn modelId="{2371D8F5-E97D-4979-B04B-AA3BF095A361}" type="presOf" srcId="{AF632477-B15D-464E-A561-B4A658D0B04D}" destId="{7EB2B6B7-AB1F-45FC-961C-5E9A23AF009A}" srcOrd="0" destOrd="1" presId="urn:microsoft.com/office/officeart/2005/8/layout/hList1"/>
    <dgm:cxn modelId="{733658E8-D071-4CA9-A738-8571B8CB4047}" type="presParOf" srcId="{13231DAC-87CC-4F75-A1BD-9B687035C7A8}" destId="{F4BF0813-3058-413E-8D63-A9431491F10F}" srcOrd="0" destOrd="0" presId="urn:microsoft.com/office/officeart/2005/8/layout/hList1"/>
    <dgm:cxn modelId="{9E8AF56F-0831-4305-AA2C-9B09CE0572CD}" type="presParOf" srcId="{F4BF0813-3058-413E-8D63-A9431491F10F}" destId="{459BB451-2213-4B52-8A90-22A653E0D79E}" srcOrd="0" destOrd="0" presId="urn:microsoft.com/office/officeart/2005/8/layout/hList1"/>
    <dgm:cxn modelId="{908B0922-5F3B-42B4-AF87-3311AEEE774E}" type="presParOf" srcId="{F4BF0813-3058-413E-8D63-A9431491F10F}" destId="{33FF96A2-E037-441E-BD44-6F4842E7FE4C}" srcOrd="1" destOrd="0" presId="urn:microsoft.com/office/officeart/2005/8/layout/hList1"/>
    <dgm:cxn modelId="{42954D67-8E45-450F-A611-BB0A8936829C}" type="presParOf" srcId="{13231DAC-87CC-4F75-A1BD-9B687035C7A8}" destId="{F403F690-340F-4B4B-B3FD-E4F5D77F9DDB}" srcOrd="1" destOrd="0" presId="urn:microsoft.com/office/officeart/2005/8/layout/hList1"/>
    <dgm:cxn modelId="{A7BFC65A-9FF9-4BD6-8D57-2CB2AA98AF41}" type="presParOf" srcId="{13231DAC-87CC-4F75-A1BD-9B687035C7A8}" destId="{F725D97A-4FBF-41A1-AF3D-C8199CC8EDBC}" srcOrd="2" destOrd="0" presId="urn:microsoft.com/office/officeart/2005/8/layout/hList1"/>
    <dgm:cxn modelId="{A280AEA8-2D71-4960-8EE9-974C42F8471A}" type="presParOf" srcId="{F725D97A-4FBF-41A1-AF3D-C8199CC8EDBC}" destId="{0F51FF95-1800-4B2F-9DD3-320B7AFD53AF}" srcOrd="0" destOrd="0" presId="urn:microsoft.com/office/officeart/2005/8/layout/hList1"/>
    <dgm:cxn modelId="{70290256-4720-4376-952A-65DCA3C65D7E}" type="presParOf" srcId="{F725D97A-4FBF-41A1-AF3D-C8199CC8EDBC}" destId="{75558B04-DC1C-4BA7-B3F1-734E42D45417}" srcOrd="1" destOrd="0" presId="urn:microsoft.com/office/officeart/2005/8/layout/hList1"/>
    <dgm:cxn modelId="{4470E2C7-0030-4D54-9D69-9658B7BE6394}" type="presParOf" srcId="{13231DAC-87CC-4F75-A1BD-9B687035C7A8}" destId="{8B8B90FA-DB0D-4FD5-B8E1-A6EDA71202A8}" srcOrd="3" destOrd="0" presId="urn:microsoft.com/office/officeart/2005/8/layout/hList1"/>
    <dgm:cxn modelId="{364D8CC1-3ECB-4FBF-B77F-533FA4DDF4AB}" type="presParOf" srcId="{13231DAC-87CC-4F75-A1BD-9B687035C7A8}" destId="{83516F96-5906-4D0A-9708-600D28F358DE}" srcOrd="4" destOrd="0" presId="urn:microsoft.com/office/officeart/2005/8/layout/hList1"/>
    <dgm:cxn modelId="{BA8A81A0-954B-4251-ADD7-5EA09CDA876A}" type="presParOf" srcId="{83516F96-5906-4D0A-9708-600D28F358DE}" destId="{99E945CE-EC07-4B5C-A3CC-5EF2585A5907}" srcOrd="0" destOrd="0" presId="urn:microsoft.com/office/officeart/2005/8/layout/hList1"/>
    <dgm:cxn modelId="{75710D7C-F07C-49F7-9518-C7F02E69681B}" type="presParOf" srcId="{83516F96-5906-4D0A-9708-600D28F358DE}" destId="{7EB2B6B7-AB1F-45FC-961C-5E9A23AF009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F7C30D5-77D1-4923-BDD4-A3ED66A8739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F5F5FD-01C8-49A0-9B3F-6C3CA1635F33}">
      <dgm:prSet phldrT="[Text]"/>
      <dgm:spPr/>
      <dgm:t>
        <a:bodyPr/>
        <a:lstStyle/>
        <a:p>
          <a:r>
            <a:rPr lang="en-US" dirty="0"/>
            <a:t>Viral Persistence</a:t>
          </a:r>
        </a:p>
      </dgm:t>
    </dgm:pt>
    <dgm:pt modelId="{AD3EB9FD-7824-457C-A017-CB1996BCE4DC}" type="parTrans" cxnId="{75F74712-ABBC-483C-869E-1A7244FAE31D}">
      <dgm:prSet/>
      <dgm:spPr/>
      <dgm:t>
        <a:bodyPr/>
        <a:lstStyle/>
        <a:p>
          <a:endParaRPr lang="en-US"/>
        </a:p>
      </dgm:t>
    </dgm:pt>
    <dgm:pt modelId="{E389A6F6-8E9E-498F-9B24-4EF4BE0027DE}" type="sibTrans" cxnId="{75F74712-ABBC-483C-869E-1A7244FAE31D}">
      <dgm:prSet/>
      <dgm:spPr/>
      <dgm:t>
        <a:bodyPr/>
        <a:lstStyle/>
        <a:p>
          <a:endParaRPr lang="en-US"/>
        </a:p>
      </dgm:t>
    </dgm:pt>
    <dgm:pt modelId="{664CEF14-216F-4B8C-88FA-3682F97FBD31}">
      <dgm:prSet phldrT="[Text]"/>
      <dgm:spPr/>
      <dgm:t>
        <a:bodyPr/>
        <a:lstStyle/>
        <a:p>
          <a:r>
            <a:rPr lang="en-US" dirty="0"/>
            <a:t>Virus or spike proteins are not adequately being cleared by the body</a:t>
          </a:r>
        </a:p>
      </dgm:t>
    </dgm:pt>
    <dgm:pt modelId="{F300E3FE-2335-4F93-90BA-8B6C5405C9A3}" type="parTrans" cxnId="{9B6C0A65-9884-45A6-BEDC-31FFCA60DF23}">
      <dgm:prSet/>
      <dgm:spPr/>
      <dgm:t>
        <a:bodyPr/>
        <a:lstStyle/>
        <a:p>
          <a:endParaRPr lang="en-US"/>
        </a:p>
      </dgm:t>
    </dgm:pt>
    <dgm:pt modelId="{53806B2C-2571-4CB5-AB80-2D67F2A73FB8}" type="sibTrans" cxnId="{9B6C0A65-9884-45A6-BEDC-31FFCA60DF23}">
      <dgm:prSet/>
      <dgm:spPr/>
      <dgm:t>
        <a:bodyPr/>
        <a:lstStyle/>
        <a:p>
          <a:endParaRPr lang="en-US"/>
        </a:p>
      </dgm:t>
    </dgm:pt>
    <dgm:pt modelId="{1D808FD9-BEAF-4323-ADB1-FDAC415DE47D}">
      <dgm:prSet phldrT="[Text]"/>
      <dgm:spPr/>
      <dgm:t>
        <a:bodyPr/>
        <a:lstStyle/>
        <a:p>
          <a:r>
            <a:rPr lang="en-US" dirty="0"/>
            <a:t>Chronic Inflammation</a:t>
          </a:r>
        </a:p>
      </dgm:t>
    </dgm:pt>
    <dgm:pt modelId="{49F94436-6526-4705-9D8C-A1F1CEEB2875}" type="parTrans" cxnId="{58275EBE-F3F8-43FA-A0A8-EBC9440A7CDC}">
      <dgm:prSet/>
      <dgm:spPr/>
      <dgm:t>
        <a:bodyPr/>
        <a:lstStyle/>
        <a:p>
          <a:endParaRPr lang="en-US"/>
        </a:p>
      </dgm:t>
    </dgm:pt>
    <dgm:pt modelId="{79FBB70B-2F3E-4258-AC3E-A63280096F0B}" type="sibTrans" cxnId="{58275EBE-F3F8-43FA-A0A8-EBC9440A7CDC}">
      <dgm:prSet/>
      <dgm:spPr/>
      <dgm:t>
        <a:bodyPr/>
        <a:lstStyle/>
        <a:p>
          <a:endParaRPr lang="en-US"/>
        </a:p>
      </dgm:t>
    </dgm:pt>
    <dgm:pt modelId="{2E160CC8-71AF-48F3-B38A-2AEC16F19011}">
      <dgm:prSet phldrT="[Text]"/>
      <dgm:spPr/>
      <dgm:t>
        <a:bodyPr/>
        <a:lstStyle/>
        <a:p>
          <a:r>
            <a:rPr lang="en-US" dirty="0"/>
            <a:t>An initial, strong inflammatory response to the virus (cytokine storm) has led to a self-sustaining inflammatory process that is now causing damage </a:t>
          </a:r>
        </a:p>
      </dgm:t>
    </dgm:pt>
    <dgm:pt modelId="{90BF0F96-ABED-46D2-BE74-23C6E6E6F4F0}" type="parTrans" cxnId="{30D5C479-D51E-40EC-963B-1D13B76430D6}">
      <dgm:prSet/>
      <dgm:spPr/>
      <dgm:t>
        <a:bodyPr/>
        <a:lstStyle/>
        <a:p>
          <a:endParaRPr lang="en-US"/>
        </a:p>
      </dgm:t>
    </dgm:pt>
    <dgm:pt modelId="{1AD9A82A-B7F4-492D-B0C8-12D016E20134}" type="sibTrans" cxnId="{30D5C479-D51E-40EC-963B-1D13B76430D6}">
      <dgm:prSet/>
      <dgm:spPr/>
      <dgm:t>
        <a:bodyPr/>
        <a:lstStyle/>
        <a:p>
          <a:endParaRPr lang="en-US"/>
        </a:p>
      </dgm:t>
    </dgm:pt>
    <dgm:pt modelId="{3928CFF4-4C82-4102-BD2C-C1A94BA9EA1B}">
      <dgm:prSet phldrT="[Text]"/>
      <dgm:spPr/>
      <dgm:t>
        <a:bodyPr/>
        <a:lstStyle/>
        <a:p>
          <a:r>
            <a:rPr lang="en-US" dirty="0"/>
            <a:t>Autoimmunity</a:t>
          </a:r>
        </a:p>
      </dgm:t>
    </dgm:pt>
    <dgm:pt modelId="{20E58D9A-CFB6-4024-8E24-302EB7FDC392}" type="parTrans" cxnId="{9603CF03-5BA7-4F52-9685-6D32509B60B7}">
      <dgm:prSet/>
      <dgm:spPr/>
      <dgm:t>
        <a:bodyPr/>
        <a:lstStyle/>
        <a:p>
          <a:endParaRPr lang="en-US"/>
        </a:p>
      </dgm:t>
    </dgm:pt>
    <dgm:pt modelId="{5E64333E-2B8F-4AB0-BF98-EF624AB0D57E}" type="sibTrans" cxnId="{9603CF03-5BA7-4F52-9685-6D32509B60B7}">
      <dgm:prSet/>
      <dgm:spPr/>
      <dgm:t>
        <a:bodyPr/>
        <a:lstStyle/>
        <a:p>
          <a:endParaRPr lang="en-US"/>
        </a:p>
      </dgm:t>
    </dgm:pt>
    <dgm:pt modelId="{1EC198AD-908E-4348-AAAF-ED5B894964AF}">
      <dgm:prSet phldrT="[Text]"/>
      <dgm:spPr/>
      <dgm:t>
        <a:bodyPr/>
        <a:lstStyle/>
        <a:p>
          <a:r>
            <a:rPr lang="en-US" dirty="0"/>
            <a:t>The initial immune response to the virus has triggered a physiological reaction where the body begins to produce molecules that attack itself</a:t>
          </a:r>
        </a:p>
      </dgm:t>
    </dgm:pt>
    <dgm:pt modelId="{2D08DF2A-48C4-4217-A652-2719A6674E00}" type="parTrans" cxnId="{F86AA4C4-D89D-4F2C-B95A-23D45B87537A}">
      <dgm:prSet/>
      <dgm:spPr/>
      <dgm:t>
        <a:bodyPr/>
        <a:lstStyle/>
        <a:p>
          <a:endParaRPr lang="en-US"/>
        </a:p>
      </dgm:t>
    </dgm:pt>
    <dgm:pt modelId="{90DA58D2-1A77-4E3A-ACB9-74B5E7401723}" type="sibTrans" cxnId="{F86AA4C4-D89D-4F2C-B95A-23D45B87537A}">
      <dgm:prSet/>
      <dgm:spPr/>
      <dgm:t>
        <a:bodyPr/>
        <a:lstStyle/>
        <a:p>
          <a:endParaRPr lang="en-US"/>
        </a:p>
      </dgm:t>
    </dgm:pt>
    <dgm:pt modelId="{E3A70E97-D119-4512-92B9-D935D21E1C9A}">
      <dgm:prSet phldrT="[Text]"/>
      <dgm:spPr/>
      <dgm:t>
        <a:bodyPr/>
        <a:lstStyle/>
        <a:p>
          <a:r>
            <a:rPr lang="en-US" dirty="0"/>
            <a:t>Vascular Pathology</a:t>
          </a:r>
        </a:p>
      </dgm:t>
    </dgm:pt>
    <dgm:pt modelId="{61D09B42-4B5D-4D6A-B53D-85A72B592AB8}" type="parTrans" cxnId="{CFB5C687-F886-43E3-AC02-C92BACB0BE89}">
      <dgm:prSet/>
      <dgm:spPr/>
      <dgm:t>
        <a:bodyPr/>
        <a:lstStyle/>
        <a:p>
          <a:endParaRPr lang="en-US"/>
        </a:p>
      </dgm:t>
    </dgm:pt>
    <dgm:pt modelId="{C7C9E7A9-6107-42A8-9BE3-6F699C207B92}" type="sibTrans" cxnId="{CFB5C687-F886-43E3-AC02-C92BACB0BE89}">
      <dgm:prSet/>
      <dgm:spPr/>
      <dgm:t>
        <a:bodyPr/>
        <a:lstStyle/>
        <a:p>
          <a:endParaRPr lang="en-US"/>
        </a:p>
      </dgm:t>
    </dgm:pt>
    <dgm:pt modelId="{0E16BE2E-523B-4D10-A616-163DC7B86957}">
      <dgm:prSet phldrT="[Text]"/>
      <dgm:spPr/>
      <dgm:t>
        <a:bodyPr/>
        <a:lstStyle/>
        <a:p>
          <a:r>
            <a:rPr lang="en-US" dirty="0"/>
            <a:t>Endothelial dysfunction resulting in inflammation, platelet pathology and “</a:t>
          </a:r>
          <a:r>
            <a:rPr lang="en-US" dirty="0" err="1"/>
            <a:t>microclot</a:t>
          </a:r>
          <a:r>
            <a:rPr lang="en-US" dirty="0"/>
            <a:t>” formation</a:t>
          </a:r>
        </a:p>
      </dgm:t>
    </dgm:pt>
    <dgm:pt modelId="{0165D737-4D01-4A9C-BF17-8A912E5D2565}" type="parTrans" cxnId="{6DDC28D4-6C24-4BB2-80D2-53E849B8A562}">
      <dgm:prSet/>
      <dgm:spPr/>
      <dgm:t>
        <a:bodyPr/>
        <a:lstStyle/>
        <a:p>
          <a:endParaRPr lang="en-US"/>
        </a:p>
      </dgm:t>
    </dgm:pt>
    <dgm:pt modelId="{0F67AD01-2906-4611-9CDE-2ACAABCCA9EB}" type="sibTrans" cxnId="{6DDC28D4-6C24-4BB2-80D2-53E849B8A562}">
      <dgm:prSet/>
      <dgm:spPr/>
      <dgm:t>
        <a:bodyPr/>
        <a:lstStyle/>
        <a:p>
          <a:endParaRPr lang="en-US"/>
        </a:p>
      </dgm:t>
    </dgm:pt>
    <dgm:pt modelId="{038B8C80-A849-4B35-8C31-5675EB544A02}" type="pres">
      <dgm:prSet presAssocID="{2F7C30D5-77D1-4923-BDD4-A3ED66A87391}" presName="theList" presStyleCnt="0">
        <dgm:presLayoutVars>
          <dgm:dir/>
          <dgm:animLvl val="lvl"/>
          <dgm:resizeHandles val="exact"/>
        </dgm:presLayoutVars>
      </dgm:prSet>
      <dgm:spPr/>
    </dgm:pt>
    <dgm:pt modelId="{14C648B5-6C26-4ADE-8B57-9487A1800624}" type="pres">
      <dgm:prSet presAssocID="{FCF5F5FD-01C8-49A0-9B3F-6C3CA1635F33}" presName="compNode" presStyleCnt="0"/>
      <dgm:spPr/>
    </dgm:pt>
    <dgm:pt modelId="{6CC61519-0635-41F6-8FCE-E5CDE964E735}" type="pres">
      <dgm:prSet presAssocID="{FCF5F5FD-01C8-49A0-9B3F-6C3CA1635F33}" presName="aNode" presStyleLbl="bgShp" presStyleIdx="0" presStyleCnt="4"/>
      <dgm:spPr/>
    </dgm:pt>
    <dgm:pt modelId="{1B70E4F1-DF62-478F-9DDA-CCFB751D5692}" type="pres">
      <dgm:prSet presAssocID="{FCF5F5FD-01C8-49A0-9B3F-6C3CA1635F33}" presName="textNode" presStyleLbl="bgShp" presStyleIdx="0" presStyleCnt="4"/>
      <dgm:spPr/>
    </dgm:pt>
    <dgm:pt modelId="{3D60709C-BADF-4786-A38C-2630E301AD2C}" type="pres">
      <dgm:prSet presAssocID="{FCF5F5FD-01C8-49A0-9B3F-6C3CA1635F33}" presName="compChildNode" presStyleCnt="0"/>
      <dgm:spPr/>
    </dgm:pt>
    <dgm:pt modelId="{9C87AB5D-1700-482D-9B34-33875C4A2245}" type="pres">
      <dgm:prSet presAssocID="{FCF5F5FD-01C8-49A0-9B3F-6C3CA1635F33}" presName="theInnerList" presStyleCnt="0"/>
      <dgm:spPr/>
    </dgm:pt>
    <dgm:pt modelId="{6FDC0411-F829-4F83-BD29-21E6B93EC195}" type="pres">
      <dgm:prSet presAssocID="{664CEF14-216F-4B8C-88FA-3682F97FBD31}" presName="childNode" presStyleLbl="node1" presStyleIdx="0" presStyleCnt="4">
        <dgm:presLayoutVars>
          <dgm:bulletEnabled val="1"/>
        </dgm:presLayoutVars>
      </dgm:prSet>
      <dgm:spPr/>
    </dgm:pt>
    <dgm:pt modelId="{1F6ACF5D-2824-4A1E-8024-C5D01CD244AB}" type="pres">
      <dgm:prSet presAssocID="{FCF5F5FD-01C8-49A0-9B3F-6C3CA1635F33}" presName="aSpace" presStyleCnt="0"/>
      <dgm:spPr/>
    </dgm:pt>
    <dgm:pt modelId="{347E0DAA-32EE-4205-9153-A8243FBD0ED0}" type="pres">
      <dgm:prSet presAssocID="{1D808FD9-BEAF-4323-ADB1-FDAC415DE47D}" presName="compNode" presStyleCnt="0"/>
      <dgm:spPr/>
    </dgm:pt>
    <dgm:pt modelId="{B2E54E99-BF31-4A17-8E6C-8DF051854FFC}" type="pres">
      <dgm:prSet presAssocID="{1D808FD9-BEAF-4323-ADB1-FDAC415DE47D}" presName="aNode" presStyleLbl="bgShp" presStyleIdx="1" presStyleCnt="4"/>
      <dgm:spPr/>
    </dgm:pt>
    <dgm:pt modelId="{2323DDDE-AB2F-4658-913B-22E7FE3506E7}" type="pres">
      <dgm:prSet presAssocID="{1D808FD9-BEAF-4323-ADB1-FDAC415DE47D}" presName="textNode" presStyleLbl="bgShp" presStyleIdx="1" presStyleCnt="4"/>
      <dgm:spPr/>
    </dgm:pt>
    <dgm:pt modelId="{B18840C1-4475-4189-B360-E41AC898EE18}" type="pres">
      <dgm:prSet presAssocID="{1D808FD9-BEAF-4323-ADB1-FDAC415DE47D}" presName="compChildNode" presStyleCnt="0"/>
      <dgm:spPr/>
    </dgm:pt>
    <dgm:pt modelId="{51A9DAE8-AF92-4AE9-8A99-55F3CD9C7020}" type="pres">
      <dgm:prSet presAssocID="{1D808FD9-BEAF-4323-ADB1-FDAC415DE47D}" presName="theInnerList" presStyleCnt="0"/>
      <dgm:spPr/>
    </dgm:pt>
    <dgm:pt modelId="{6714B7A9-9C1D-46FE-80F1-7A5AAB1D3633}" type="pres">
      <dgm:prSet presAssocID="{2E160CC8-71AF-48F3-B38A-2AEC16F19011}" presName="childNode" presStyleLbl="node1" presStyleIdx="1" presStyleCnt="4">
        <dgm:presLayoutVars>
          <dgm:bulletEnabled val="1"/>
        </dgm:presLayoutVars>
      </dgm:prSet>
      <dgm:spPr/>
    </dgm:pt>
    <dgm:pt modelId="{81FD6E87-7BE4-4660-888B-4D1629A588D8}" type="pres">
      <dgm:prSet presAssocID="{1D808FD9-BEAF-4323-ADB1-FDAC415DE47D}" presName="aSpace" presStyleCnt="0"/>
      <dgm:spPr/>
    </dgm:pt>
    <dgm:pt modelId="{B6AF0F8A-DA85-45A6-A3B7-90AA6EB4FE1F}" type="pres">
      <dgm:prSet presAssocID="{3928CFF4-4C82-4102-BD2C-C1A94BA9EA1B}" presName="compNode" presStyleCnt="0"/>
      <dgm:spPr/>
    </dgm:pt>
    <dgm:pt modelId="{4FCC101E-4D04-4EAA-A7F4-0CA267727098}" type="pres">
      <dgm:prSet presAssocID="{3928CFF4-4C82-4102-BD2C-C1A94BA9EA1B}" presName="aNode" presStyleLbl="bgShp" presStyleIdx="2" presStyleCnt="4"/>
      <dgm:spPr/>
    </dgm:pt>
    <dgm:pt modelId="{BB3067B1-0BA4-4683-AB93-34CDE64F0F04}" type="pres">
      <dgm:prSet presAssocID="{3928CFF4-4C82-4102-BD2C-C1A94BA9EA1B}" presName="textNode" presStyleLbl="bgShp" presStyleIdx="2" presStyleCnt="4"/>
      <dgm:spPr/>
    </dgm:pt>
    <dgm:pt modelId="{447DC8FF-7429-408D-A2E6-A832E5E2D037}" type="pres">
      <dgm:prSet presAssocID="{3928CFF4-4C82-4102-BD2C-C1A94BA9EA1B}" presName="compChildNode" presStyleCnt="0"/>
      <dgm:spPr/>
    </dgm:pt>
    <dgm:pt modelId="{3CE35CE1-9928-4F1B-AE21-ACE1FDB5E5F4}" type="pres">
      <dgm:prSet presAssocID="{3928CFF4-4C82-4102-BD2C-C1A94BA9EA1B}" presName="theInnerList" presStyleCnt="0"/>
      <dgm:spPr/>
    </dgm:pt>
    <dgm:pt modelId="{400412B7-4CF9-45AD-AF65-66451C8A3239}" type="pres">
      <dgm:prSet presAssocID="{1EC198AD-908E-4348-AAAF-ED5B894964AF}" presName="childNode" presStyleLbl="node1" presStyleIdx="2" presStyleCnt="4">
        <dgm:presLayoutVars>
          <dgm:bulletEnabled val="1"/>
        </dgm:presLayoutVars>
      </dgm:prSet>
      <dgm:spPr/>
    </dgm:pt>
    <dgm:pt modelId="{ED9C0E79-AC2F-41AC-BF9B-41024EA54963}" type="pres">
      <dgm:prSet presAssocID="{3928CFF4-4C82-4102-BD2C-C1A94BA9EA1B}" presName="aSpace" presStyleCnt="0"/>
      <dgm:spPr/>
    </dgm:pt>
    <dgm:pt modelId="{25B24862-5AD0-4439-8F0D-DBCF4E33FBC3}" type="pres">
      <dgm:prSet presAssocID="{E3A70E97-D119-4512-92B9-D935D21E1C9A}" presName="compNode" presStyleCnt="0"/>
      <dgm:spPr/>
    </dgm:pt>
    <dgm:pt modelId="{6FAB2C83-7D13-408D-BDE2-CAED257E4D08}" type="pres">
      <dgm:prSet presAssocID="{E3A70E97-D119-4512-92B9-D935D21E1C9A}" presName="aNode" presStyleLbl="bgShp" presStyleIdx="3" presStyleCnt="4"/>
      <dgm:spPr/>
    </dgm:pt>
    <dgm:pt modelId="{6A563566-AF20-4108-8A9C-CD0A4B2B64A9}" type="pres">
      <dgm:prSet presAssocID="{E3A70E97-D119-4512-92B9-D935D21E1C9A}" presName="textNode" presStyleLbl="bgShp" presStyleIdx="3" presStyleCnt="4"/>
      <dgm:spPr/>
    </dgm:pt>
    <dgm:pt modelId="{C891DAE4-AEA8-4E41-B244-AA8931683665}" type="pres">
      <dgm:prSet presAssocID="{E3A70E97-D119-4512-92B9-D935D21E1C9A}" presName="compChildNode" presStyleCnt="0"/>
      <dgm:spPr/>
    </dgm:pt>
    <dgm:pt modelId="{3CC6D7C9-309D-46D9-AB57-B3B0F0268BEE}" type="pres">
      <dgm:prSet presAssocID="{E3A70E97-D119-4512-92B9-D935D21E1C9A}" presName="theInnerList" presStyleCnt="0"/>
      <dgm:spPr/>
    </dgm:pt>
    <dgm:pt modelId="{E912FB80-DD6D-4F87-B020-0698BE226AB1}" type="pres">
      <dgm:prSet presAssocID="{0E16BE2E-523B-4D10-A616-163DC7B86957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9603CF03-5BA7-4F52-9685-6D32509B60B7}" srcId="{2F7C30D5-77D1-4923-BDD4-A3ED66A87391}" destId="{3928CFF4-4C82-4102-BD2C-C1A94BA9EA1B}" srcOrd="2" destOrd="0" parTransId="{20E58D9A-CFB6-4024-8E24-302EB7FDC392}" sibTransId="{5E64333E-2B8F-4AB0-BF98-EF624AB0D57E}"/>
    <dgm:cxn modelId="{50ACA507-3B09-4E5B-95F7-213C25C20D6A}" type="presOf" srcId="{1D808FD9-BEAF-4323-ADB1-FDAC415DE47D}" destId="{2323DDDE-AB2F-4658-913B-22E7FE3506E7}" srcOrd="1" destOrd="0" presId="urn:microsoft.com/office/officeart/2005/8/layout/lProcess2"/>
    <dgm:cxn modelId="{853C510A-68EB-4297-8BAA-921EC0416ACD}" type="presOf" srcId="{FCF5F5FD-01C8-49A0-9B3F-6C3CA1635F33}" destId="{6CC61519-0635-41F6-8FCE-E5CDE964E735}" srcOrd="0" destOrd="0" presId="urn:microsoft.com/office/officeart/2005/8/layout/lProcess2"/>
    <dgm:cxn modelId="{4973150F-C6EA-4E6D-A433-E9B882F9E401}" type="presOf" srcId="{1EC198AD-908E-4348-AAAF-ED5B894964AF}" destId="{400412B7-4CF9-45AD-AF65-66451C8A3239}" srcOrd="0" destOrd="0" presId="urn:microsoft.com/office/officeart/2005/8/layout/lProcess2"/>
    <dgm:cxn modelId="{75F74712-ABBC-483C-869E-1A7244FAE31D}" srcId="{2F7C30D5-77D1-4923-BDD4-A3ED66A87391}" destId="{FCF5F5FD-01C8-49A0-9B3F-6C3CA1635F33}" srcOrd="0" destOrd="0" parTransId="{AD3EB9FD-7824-457C-A017-CB1996BCE4DC}" sibTransId="{E389A6F6-8E9E-498F-9B24-4EF4BE0027DE}"/>
    <dgm:cxn modelId="{74ABEE14-D638-437D-BE78-57950343982B}" type="presOf" srcId="{0E16BE2E-523B-4D10-A616-163DC7B86957}" destId="{E912FB80-DD6D-4F87-B020-0698BE226AB1}" srcOrd="0" destOrd="0" presId="urn:microsoft.com/office/officeart/2005/8/layout/lProcess2"/>
    <dgm:cxn modelId="{C2078420-B501-4C3C-A507-515A5F9B93AB}" type="presOf" srcId="{E3A70E97-D119-4512-92B9-D935D21E1C9A}" destId="{6FAB2C83-7D13-408D-BDE2-CAED257E4D08}" srcOrd="0" destOrd="0" presId="urn:microsoft.com/office/officeart/2005/8/layout/lProcess2"/>
    <dgm:cxn modelId="{E36DB635-0FF1-49AB-811A-F15B7EC9636B}" type="presOf" srcId="{1D808FD9-BEAF-4323-ADB1-FDAC415DE47D}" destId="{B2E54E99-BF31-4A17-8E6C-8DF051854FFC}" srcOrd="0" destOrd="0" presId="urn:microsoft.com/office/officeart/2005/8/layout/lProcess2"/>
    <dgm:cxn modelId="{575FF137-8115-4093-9F42-4758D6244B48}" type="presOf" srcId="{3928CFF4-4C82-4102-BD2C-C1A94BA9EA1B}" destId="{BB3067B1-0BA4-4683-AB93-34CDE64F0F04}" srcOrd="1" destOrd="0" presId="urn:microsoft.com/office/officeart/2005/8/layout/lProcess2"/>
    <dgm:cxn modelId="{E85BF243-50D7-43FC-8C75-6B219ED80120}" type="presOf" srcId="{2E160CC8-71AF-48F3-B38A-2AEC16F19011}" destId="{6714B7A9-9C1D-46FE-80F1-7A5AAB1D3633}" srcOrd="0" destOrd="0" presId="urn:microsoft.com/office/officeart/2005/8/layout/lProcess2"/>
    <dgm:cxn modelId="{9B6C0A65-9884-45A6-BEDC-31FFCA60DF23}" srcId="{FCF5F5FD-01C8-49A0-9B3F-6C3CA1635F33}" destId="{664CEF14-216F-4B8C-88FA-3682F97FBD31}" srcOrd="0" destOrd="0" parTransId="{F300E3FE-2335-4F93-90BA-8B6C5405C9A3}" sibTransId="{53806B2C-2571-4CB5-AB80-2D67F2A73FB8}"/>
    <dgm:cxn modelId="{9EB9E765-C7E6-41A7-97E8-381311C85410}" type="presOf" srcId="{3928CFF4-4C82-4102-BD2C-C1A94BA9EA1B}" destId="{4FCC101E-4D04-4EAA-A7F4-0CA267727098}" srcOrd="0" destOrd="0" presId="urn:microsoft.com/office/officeart/2005/8/layout/lProcess2"/>
    <dgm:cxn modelId="{C0E5EA6C-C046-4A12-8587-A85793D7C644}" type="presOf" srcId="{E3A70E97-D119-4512-92B9-D935D21E1C9A}" destId="{6A563566-AF20-4108-8A9C-CD0A4B2B64A9}" srcOrd="1" destOrd="0" presId="urn:microsoft.com/office/officeart/2005/8/layout/lProcess2"/>
    <dgm:cxn modelId="{30D5C479-D51E-40EC-963B-1D13B76430D6}" srcId="{1D808FD9-BEAF-4323-ADB1-FDAC415DE47D}" destId="{2E160CC8-71AF-48F3-B38A-2AEC16F19011}" srcOrd="0" destOrd="0" parTransId="{90BF0F96-ABED-46D2-BE74-23C6E6E6F4F0}" sibTransId="{1AD9A82A-B7F4-492D-B0C8-12D016E20134}"/>
    <dgm:cxn modelId="{CFB5C687-F886-43E3-AC02-C92BACB0BE89}" srcId="{2F7C30D5-77D1-4923-BDD4-A3ED66A87391}" destId="{E3A70E97-D119-4512-92B9-D935D21E1C9A}" srcOrd="3" destOrd="0" parTransId="{61D09B42-4B5D-4D6A-B53D-85A72B592AB8}" sibTransId="{C7C9E7A9-6107-42A8-9BE3-6F699C207B92}"/>
    <dgm:cxn modelId="{58275EBE-F3F8-43FA-A0A8-EBC9440A7CDC}" srcId="{2F7C30D5-77D1-4923-BDD4-A3ED66A87391}" destId="{1D808FD9-BEAF-4323-ADB1-FDAC415DE47D}" srcOrd="1" destOrd="0" parTransId="{49F94436-6526-4705-9D8C-A1F1CEEB2875}" sibTransId="{79FBB70B-2F3E-4258-AC3E-A63280096F0B}"/>
    <dgm:cxn modelId="{3FE774C4-0DFF-4C45-8A36-740A6FF8C4FA}" type="presOf" srcId="{FCF5F5FD-01C8-49A0-9B3F-6C3CA1635F33}" destId="{1B70E4F1-DF62-478F-9DDA-CCFB751D5692}" srcOrd="1" destOrd="0" presId="urn:microsoft.com/office/officeart/2005/8/layout/lProcess2"/>
    <dgm:cxn modelId="{F86AA4C4-D89D-4F2C-B95A-23D45B87537A}" srcId="{3928CFF4-4C82-4102-BD2C-C1A94BA9EA1B}" destId="{1EC198AD-908E-4348-AAAF-ED5B894964AF}" srcOrd="0" destOrd="0" parTransId="{2D08DF2A-48C4-4217-A652-2719A6674E00}" sibTransId="{90DA58D2-1A77-4E3A-ACB9-74B5E7401723}"/>
    <dgm:cxn modelId="{67E9A7C7-5CDE-47B4-A7F3-8312356ADF54}" type="presOf" srcId="{2F7C30D5-77D1-4923-BDD4-A3ED66A87391}" destId="{038B8C80-A849-4B35-8C31-5675EB544A02}" srcOrd="0" destOrd="0" presId="urn:microsoft.com/office/officeart/2005/8/layout/lProcess2"/>
    <dgm:cxn modelId="{6DDC28D4-6C24-4BB2-80D2-53E849B8A562}" srcId="{E3A70E97-D119-4512-92B9-D935D21E1C9A}" destId="{0E16BE2E-523B-4D10-A616-163DC7B86957}" srcOrd="0" destOrd="0" parTransId="{0165D737-4D01-4A9C-BF17-8A912E5D2565}" sibTransId="{0F67AD01-2906-4611-9CDE-2ACAABCCA9EB}"/>
    <dgm:cxn modelId="{1A3EB4D6-2F5B-445A-AE08-A271127E403F}" type="presOf" srcId="{664CEF14-216F-4B8C-88FA-3682F97FBD31}" destId="{6FDC0411-F829-4F83-BD29-21E6B93EC195}" srcOrd="0" destOrd="0" presId="urn:microsoft.com/office/officeart/2005/8/layout/lProcess2"/>
    <dgm:cxn modelId="{44D9695D-F871-4325-BCAB-37289B89D60F}" type="presParOf" srcId="{038B8C80-A849-4B35-8C31-5675EB544A02}" destId="{14C648B5-6C26-4ADE-8B57-9487A1800624}" srcOrd="0" destOrd="0" presId="urn:microsoft.com/office/officeart/2005/8/layout/lProcess2"/>
    <dgm:cxn modelId="{F222892F-F93F-4F6A-AC2F-762CFB63A74A}" type="presParOf" srcId="{14C648B5-6C26-4ADE-8B57-9487A1800624}" destId="{6CC61519-0635-41F6-8FCE-E5CDE964E735}" srcOrd="0" destOrd="0" presId="urn:microsoft.com/office/officeart/2005/8/layout/lProcess2"/>
    <dgm:cxn modelId="{FD3EC2FB-5B02-4800-8815-A670B306A98B}" type="presParOf" srcId="{14C648B5-6C26-4ADE-8B57-9487A1800624}" destId="{1B70E4F1-DF62-478F-9DDA-CCFB751D5692}" srcOrd="1" destOrd="0" presId="urn:microsoft.com/office/officeart/2005/8/layout/lProcess2"/>
    <dgm:cxn modelId="{BA4B932B-666D-4F31-ABE7-4973858A6602}" type="presParOf" srcId="{14C648B5-6C26-4ADE-8B57-9487A1800624}" destId="{3D60709C-BADF-4786-A38C-2630E301AD2C}" srcOrd="2" destOrd="0" presId="urn:microsoft.com/office/officeart/2005/8/layout/lProcess2"/>
    <dgm:cxn modelId="{39CB4A42-FD5C-4910-A565-11945456DAEA}" type="presParOf" srcId="{3D60709C-BADF-4786-A38C-2630E301AD2C}" destId="{9C87AB5D-1700-482D-9B34-33875C4A2245}" srcOrd="0" destOrd="0" presId="urn:microsoft.com/office/officeart/2005/8/layout/lProcess2"/>
    <dgm:cxn modelId="{037B130B-6383-4DED-89A7-B09E653CEC14}" type="presParOf" srcId="{9C87AB5D-1700-482D-9B34-33875C4A2245}" destId="{6FDC0411-F829-4F83-BD29-21E6B93EC195}" srcOrd="0" destOrd="0" presId="urn:microsoft.com/office/officeart/2005/8/layout/lProcess2"/>
    <dgm:cxn modelId="{81BD4409-A89B-4639-830D-F58F03121878}" type="presParOf" srcId="{038B8C80-A849-4B35-8C31-5675EB544A02}" destId="{1F6ACF5D-2824-4A1E-8024-C5D01CD244AB}" srcOrd="1" destOrd="0" presId="urn:microsoft.com/office/officeart/2005/8/layout/lProcess2"/>
    <dgm:cxn modelId="{83D2AD1F-2B33-4BD1-AAA6-441DAA6CD27E}" type="presParOf" srcId="{038B8C80-A849-4B35-8C31-5675EB544A02}" destId="{347E0DAA-32EE-4205-9153-A8243FBD0ED0}" srcOrd="2" destOrd="0" presId="urn:microsoft.com/office/officeart/2005/8/layout/lProcess2"/>
    <dgm:cxn modelId="{BCEEE884-EE2B-4CE3-BA2F-4B49562C5D11}" type="presParOf" srcId="{347E0DAA-32EE-4205-9153-A8243FBD0ED0}" destId="{B2E54E99-BF31-4A17-8E6C-8DF051854FFC}" srcOrd="0" destOrd="0" presId="urn:microsoft.com/office/officeart/2005/8/layout/lProcess2"/>
    <dgm:cxn modelId="{C254BE59-33C8-4D68-BA92-E9C5CC0FB498}" type="presParOf" srcId="{347E0DAA-32EE-4205-9153-A8243FBD0ED0}" destId="{2323DDDE-AB2F-4658-913B-22E7FE3506E7}" srcOrd="1" destOrd="0" presId="urn:microsoft.com/office/officeart/2005/8/layout/lProcess2"/>
    <dgm:cxn modelId="{66632892-288F-478F-8296-4D03114DCA9C}" type="presParOf" srcId="{347E0DAA-32EE-4205-9153-A8243FBD0ED0}" destId="{B18840C1-4475-4189-B360-E41AC898EE18}" srcOrd="2" destOrd="0" presId="urn:microsoft.com/office/officeart/2005/8/layout/lProcess2"/>
    <dgm:cxn modelId="{9149A47B-FB8F-40F9-B9FE-C79961477A69}" type="presParOf" srcId="{B18840C1-4475-4189-B360-E41AC898EE18}" destId="{51A9DAE8-AF92-4AE9-8A99-55F3CD9C7020}" srcOrd="0" destOrd="0" presId="urn:microsoft.com/office/officeart/2005/8/layout/lProcess2"/>
    <dgm:cxn modelId="{0DFEC3E4-23E6-4340-A36D-CCED78950EAC}" type="presParOf" srcId="{51A9DAE8-AF92-4AE9-8A99-55F3CD9C7020}" destId="{6714B7A9-9C1D-46FE-80F1-7A5AAB1D3633}" srcOrd="0" destOrd="0" presId="urn:microsoft.com/office/officeart/2005/8/layout/lProcess2"/>
    <dgm:cxn modelId="{7643B142-F5C6-43D5-A6C6-88918233158F}" type="presParOf" srcId="{038B8C80-A849-4B35-8C31-5675EB544A02}" destId="{81FD6E87-7BE4-4660-888B-4D1629A588D8}" srcOrd="3" destOrd="0" presId="urn:microsoft.com/office/officeart/2005/8/layout/lProcess2"/>
    <dgm:cxn modelId="{D7D03082-DA46-4E7D-ABBA-1E13CF63148E}" type="presParOf" srcId="{038B8C80-A849-4B35-8C31-5675EB544A02}" destId="{B6AF0F8A-DA85-45A6-A3B7-90AA6EB4FE1F}" srcOrd="4" destOrd="0" presId="urn:microsoft.com/office/officeart/2005/8/layout/lProcess2"/>
    <dgm:cxn modelId="{49F723A7-C06E-43EB-B2BC-49D96435DC76}" type="presParOf" srcId="{B6AF0F8A-DA85-45A6-A3B7-90AA6EB4FE1F}" destId="{4FCC101E-4D04-4EAA-A7F4-0CA267727098}" srcOrd="0" destOrd="0" presId="urn:microsoft.com/office/officeart/2005/8/layout/lProcess2"/>
    <dgm:cxn modelId="{9286EE3F-CA6E-4313-92A1-839C96AD4846}" type="presParOf" srcId="{B6AF0F8A-DA85-45A6-A3B7-90AA6EB4FE1F}" destId="{BB3067B1-0BA4-4683-AB93-34CDE64F0F04}" srcOrd="1" destOrd="0" presId="urn:microsoft.com/office/officeart/2005/8/layout/lProcess2"/>
    <dgm:cxn modelId="{1240D0DE-52F4-4EAB-AFA6-02156E8F6803}" type="presParOf" srcId="{B6AF0F8A-DA85-45A6-A3B7-90AA6EB4FE1F}" destId="{447DC8FF-7429-408D-A2E6-A832E5E2D037}" srcOrd="2" destOrd="0" presId="urn:microsoft.com/office/officeart/2005/8/layout/lProcess2"/>
    <dgm:cxn modelId="{9D87D2A2-7D3E-4BF0-A30F-5AD10C53C8EF}" type="presParOf" srcId="{447DC8FF-7429-408D-A2E6-A832E5E2D037}" destId="{3CE35CE1-9928-4F1B-AE21-ACE1FDB5E5F4}" srcOrd="0" destOrd="0" presId="urn:microsoft.com/office/officeart/2005/8/layout/lProcess2"/>
    <dgm:cxn modelId="{D0BBC858-BE10-4C86-AB88-0DE2161E2C06}" type="presParOf" srcId="{3CE35CE1-9928-4F1B-AE21-ACE1FDB5E5F4}" destId="{400412B7-4CF9-45AD-AF65-66451C8A3239}" srcOrd="0" destOrd="0" presId="urn:microsoft.com/office/officeart/2005/8/layout/lProcess2"/>
    <dgm:cxn modelId="{ABD23F58-ADD7-4014-BD76-D531AAF443D9}" type="presParOf" srcId="{038B8C80-A849-4B35-8C31-5675EB544A02}" destId="{ED9C0E79-AC2F-41AC-BF9B-41024EA54963}" srcOrd="5" destOrd="0" presId="urn:microsoft.com/office/officeart/2005/8/layout/lProcess2"/>
    <dgm:cxn modelId="{93F67C0A-A926-4302-AEB4-B020EF2CAE4B}" type="presParOf" srcId="{038B8C80-A849-4B35-8C31-5675EB544A02}" destId="{25B24862-5AD0-4439-8F0D-DBCF4E33FBC3}" srcOrd="6" destOrd="0" presId="urn:microsoft.com/office/officeart/2005/8/layout/lProcess2"/>
    <dgm:cxn modelId="{F4AE7A48-2D45-4CBF-8089-18B823D9D64D}" type="presParOf" srcId="{25B24862-5AD0-4439-8F0D-DBCF4E33FBC3}" destId="{6FAB2C83-7D13-408D-BDE2-CAED257E4D08}" srcOrd="0" destOrd="0" presId="urn:microsoft.com/office/officeart/2005/8/layout/lProcess2"/>
    <dgm:cxn modelId="{731C0428-8A17-4BE6-ABFB-7B89548B9CEF}" type="presParOf" srcId="{25B24862-5AD0-4439-8F0D-DBCF4E33FBC3}" destId="{6A563566-AF20-4108-8A9C-CD0A4B2B64A9}" srcOrd="1" destOrd="0" presId="urn:microsoft.com/office/officeart/2005/8/layout/lProcess2"/>
    <dgm:cxn modelId="{05DD9603-057B-496C-BA11-1B34139C0670}" type="presParOf" srcId="{25B24862-5AD0-4439-8F0D-DBCF4E33FBC3}" destId="{C891DAE4-AEA8-4E41-B244-AA8931683665}" srcOrd="2" destOrd="0" presId="urn:microsoft.com/office/officeart/2005/8/layout/lProcess2"/>
    <dgm:cxn modelId="{3FF11C89-8986-4E55-9ED5-5C8FE6BE56CA}" type="presParOf" srcId="{C891DAE4-AEA8-4E41-B244-AA8931683665}" destId="{3CC6D7C9-309D-46D9-AB57-B3B0F0268BEE}" srcOrd="0" destOrd="0" presId="urn:microsoft.com/office/officeart/2005/8/layout/lProcess2"/>
    <dgm:cxn modelId="{A2F55AA6-C4C6-4CFB-AF8C-1599B11B4171}" type="presParOf" srcId="{3CC6D7C9-309D-46D9-AB57-B3B0F0268BEE}" destId="{E912FB80-DD6D-4F87-B020-0698BE226AB1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D1B7B-333A-4BEB-90C0-AB3FD87E907B}">
      <dsp:nvSpPr>
        <dsp:cNvPr id="0" name=""/>
        <dsp:cNvSpPr/>
      </dsp:nvSpPr>
      <dsp:spPr>
        <a:xfrm>
          <a:off x="0" y="1625600"/>
          <a:ext cx="12059139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86CED-46A3-46DE-A687-B3401ACC8B9F}">
      <dsp:nvSpPr>
        <dsp:cNvPr id="0" name=""/>
        <dsp:cNvSpPr/>
      </dsp:nvSpPr>
      <dsp:spPr>
        <a:xfrm>
          <a:off x="2980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Initial evaluation (physician)</a:t>
          </a:r>
        </a:p>
      </dsp:txBody>
      <dsp:txXfrm>
        <a:off x="2980" y="0"/>
        <a:ext cx="1735562" cy="2167466"/>
      </dsp:txXfrm>
    </dsp:sp>
    <dsp:sp modelId="{8326CDC2-1DC5-450C-B578-B1C8BF83A12E}">
      <dsp:nvSpPr>
        <dsp:cNvPr id="0" name=""/>
        <dsp:cNvSpPr/>
      </dsp:nvSpPr>
      <dsp:spPr>
        <a:xfrm>
          <a:off x="59982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018EA-49E0-490F-B118-A7E0D8F6C669}">
      <dsp:nvSpPr>
        <dsp:cNvPr id="0" name=""/>
        <dsp:cNvSpPr/>
      </dsp:nvSpPr>
      <dsp:spPr>
        <a:xfrm>
          <a:off x="182532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Cardiac clearance (EKG/Echo)</a:t>
          </a:r>
        </a:p>
      </dsp:txBody>
      <dsp:txXfrm>
        <a:off x="1825321" y="3251200"/>
        <a:ext cx="1735562" cy="2167466"/>
      </dsp:txXfrm>
    </dsp:sp>
    <dsp:sp modelId="{27B875E9-9965-4EE6-B761-4E5A764B5CC1}">
      <dsp:nvSpPr>
        <dsp:cNvPr id="0" name=""/>
        <dsp:cNvSpPr/>
      </dsp:nvSpPr>
      <dsp:spPr>
        <a:xfrm>
          <a:off x="242216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0E50C-DBA2-46F3-AF5F-EFB431246BE2}">
      <dsp:nvSpPr>
        <dsp:cNvPr id="0" name=""/>
        <dsp:cNvSpPr/>
      </dsp:nvSpPr>
      <dsp:spPr>
        <a:xfrm>
          <a:off x="364766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Begin work on behavioral strategies to get symptom attacks under control</a:t>
          </a:r>
        </a:p>
      </dsp:txBody>
      <dsp:txXfrm>
        <a:off x="3647661" y="0"/>
        <a:ext cx="1735562" cy="2167466"/>
      </dsp:txXfrm>
    </dsp:sp>
    <dsp:sp modelId="{CFE2DFF6-C643-493E-B73F-A55F4766F27F}">
      <dsp:nvSpPr>
        <dsp:cNvPr id="0" name=""/>
        <dsp:cNvSpPr/>
      </dsp:nvSpPr>
      <dsp:spPr>
        <a:xfrm>
          <a:off x="424450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DB84A-E1C9-46BA-B1D0-D35EBFA96942}">
      <dsp:nvSpPr>
        <dsp:cNvPr id="0" name=""/>
        <dsp:cNvSpPr/>
      </dsp:nvSpPr>
      <dsp:spPr>
        <a:xfrm>
          <a:off x="547000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breathwork coaching for prehab</a:t>
          </a:r>
        </a:p>
      </dsp:txBody>
      <dsp:txXfrm>
        <a:off x="5470001" y="3251200"/>
        <a:ext cx="1735562" cy="2167466"/>
      </dsp:txXfrm>
    </dsp:sp>
    <dsp:sp modelId="{15625DDB-EC30-4521-AE3D-4FEF74EA1DD9}">
      <dsp:nvSpPr>
        <dsp:cNvPr id="0" name=""/>
        <dsp:cNvSpPr/>
      </dsp:nvSpPr>
      <dsp:spPr>
        <a:xfrm>
          <a:off x="606684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4207C-B058-41E4-84CE-A8EA5C9E31F9}">
      <dsp:nvSpPr>
        <dsp:cNvPr id="0" name=""/>
        <dsp:cNvSpPr/>
      </dsp:nvSpPr>
      <dsp:spPr>
        <a:xfrm>
          <a:off x="729234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specialties care (Nutrition, Cognitive rehab,  Neuropsychology, </a:t>
          </a:r>
          <a:r>
            <a:rPr lang="en-US" sz="1600" kern="1200" dirty="0" err="1"/>
            <a:t>etc</a:t>
          </a:r>
          <a:r>
            <a:rPr lang="en-US" sz="1600" kern="1200" dirty="0"/>
            <a:t>)</a:t>
          </a:r>
        </a:p>
      </dsp:txBody>
      <dsp:txXfrm>
        <a:off x="7292341" y="0"/>
        <a:ext cx="1735562" cy="2167466"/>
      </dsp:txXfrm>
    </dsp:sp>
    <dsp:sp modelId="{F6F767AE-3718-4ACA-8619-9E77C4CF1CE8}">
      <dsp:nvSpPr>
        <dsp:cNvPr id="0" name=""/>
        <dsp:cNvSpPr/>
      </dsp:nvSpPr>
      <dsp:spPr>
        <a:xfrm>
          <a:off x="788918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2361D-9FD2-464B-AED1-6C5EB7865258}">
      <dsp:nvSpPr>
        <dsp:cNvPr id="0" name=""/>
        <dsp:cNvSpPr/>
      </dsp:nvSpPr>
      <dsp:spPr>
        <a:xfrm>
          <a:off x="9114682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physical therapy for Autonomic Rehabilitation</a:t>
          </a:r>
        </a:p>
      </dsp:txBody>
      <dsp:txXfrm>
        <a:off x="9114682" y="3251200"/>
        <a:ext cx="1735562" cy="2167466"/>
      </dsp:txXfrm>
    </dsp:sp>
    <dsp:sp modelId="{962C424C-2254-4BEA-AA0A-A01005929F4F}">
      <dsp:nvSpPr>
        <dsp:cNvPr id="0" name=""/>
        <dsp:cNvSpPr/>
      </dsp:nvSpPr>
      <dsp:spPr>
        <a:xfrm>
          <a:off x="971152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D1B7B-333A-4BEB-90C0-AB3FD87E907B}">
      <dsp:nvSpPr>
        <dsp:cNvPr id="0" name=""/>
        <dsp:cNvSpPr/>
      </dsp:nvSpPr>
      <dsp:spPr>
        <a:xfrm>
          <a:off x="0" y="1625600"/>
          <a:ext cx="12059139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86CED-46A3-46DE-A687-B3401ACC8B9F}">
      <dsp:nvSpPr>
        <dsp:cNvPr id="0" name=""/>
        <dsp:cNvSpPr/>
      </dsp:nvSpPr>
      <dsp:spPr>
        <a:xfrm>
          <a:off x="2980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Initial evaluation (physician)</a:t>
          </a:r>
        </a:p>
      </dsp:txBody>
      <dsp:txXfrm>
        <a:off x="2980" y="0"/>
        <a:ext cx="1735562" cy="2167466"/>
      </dsp:txXfrm>
    </dsp:sp>
    <dsp:sp modelId="{8326CDC2-1DC5-450C-B578-B1C8BF83A12E}">
      <dsp:nvSpPr>
        <dsp:cNvPr id="0" name=""/>
        <dsp:cNvSpPr/>
      </dsp:nvSpPr>
      <dsp:spPr>
        <a:xfrm>
          <a:off x="599828" y="2438400"/>
          <a:ext cx="541866" cy="541866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rgbClr val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018EA-49E0-490F-B118-A7E0D8F6C669}">
      <dsp:nvSpPr>
        <dsp:cNvPr id="0" name=""/>
        <dsp:cNvSpPr/>
      </dsp:nvSpPr>
      <dsp:spPr>
        <a:xfrm>
          <a:off x="182532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Cardiac clearance (EKG/Echo)</a:t>
          </a:r>
        </a:p>
      </dsp:txBody>
      <dsp:txXfrm>
        <a:off x="1825321" y="3251200"/>
        <a:ext cx="1735562" cy="2167466"/>
      </dsp:txXfrm>
    </dsp:sp>
    <dsp:sp modelId="{27B875E9-9965-4EE6-B761-4E5A764B5CC1}">
      <dsp:nvSpPr>
        <dsp:cNvPr id="0" name=""/>
        <dsp:cNvSpPr/>
      </dsp:nvSpPr>
      <dsp:spPr>
        <a:xfrm>
          <a:off x="2422168" y="2438400"/>
          <a:ext cx="541866" cy="541866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rgbClr val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0E50C-DBA2-46F3-AF5F-EFB431246BE2}">
      <dsp:nvSpPr>
        <dsp:cNvPr id="0" name=""/>
        <dsp:cNvSpPr/>
      </dsp:nvSpPr>
      <dsp:spPr>
        <a:xfrm>
          <a:off x="364766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Begin work on behavioral strategies to get symptom attacks under control</a:t>
          </a:r>
        </a:p>
      </dsp:txBody>
      <dsp:txXfrm>
        <a:off x="3647661" y="0"/>
        <a:ext cx="1735562" cy="2167466"/>
      </dsp:txXfrm>
    </dsp:sp>
    <dsp:sp modelId="{CFE2DFF6-C643-493E-B73F-A55F4766F27F}">
      <dsp:nvSpPr>
        <dsp:cNvPr id="0" name=""/>
        <dsp:cNvSpPr/>
      </dsp:nvSpPr>
      <dsp:spPr>
        <a:xfrm>
          <a:off x="424450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DB84A-E1C9-46BA-B1D0-D35EBFA96942}">
      <dsp:nvSpPr>
        <dsp:cNvPr id="0" name=""/>
        <dsp:cNvSpPr/>
      </dsp:nvSpPr>
      <dsp:spPr>
        <a:xfrm>
          <a:off x="547000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breathwork coaching for prehab</a:t>
          </a:r>
        </a:p>
      </dsp:txBody>
      <dsp:txXfrm>
        <a:off x="5470001" y="3251200"/>
        <a:ext cx="1735562" cy="2167466"/>
      </dsp:txXfrm>
    </dsp:sp>
    <dsp:sp modelId="{15625DDB-EC30-4521-AE3D-4FEF74EA1DD9}">
      <dsp:nvSpPr>
        <dsp:cNvPr id="0" name=""/>
        <dsp:cNvSpPr/>
      </dsp:nvSpPr>
      <dsp:spPr>
        <a:xfrm>
          <a:off x="606684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4207C-B058-41E4-84CE-A8EA5C9E31F9}">
      <dsp:nvSpPr>
        <dsp:cNvPr id="0" name=""/>
        <dsp:cNvSpPr/>
      </dsp:nvSpPr>
      <dsp:spPr>
        <a:xfrm>
          <a:off x="729234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specialties care (Nutrition, Cognitive rehab,  Neuropsychology, </a:t>
          </a:r>
          <a:r>
            <a:rPr lang="en-US" sz="1600" kern="1200" dirty="0" err="1"/>
            <a:t>etc</a:t>
          </a:r>
          <a:r>
            <a:rPr lang="en-US" sz="1600" kern="1200" dirty="0"/>
            <a:t>)</a:t>
          </a:r>
        </a:p>
      </dsp:txBody>
      <dsp:txXfrm>
        <a:off x="7292341" y="0"/>
        <a:ext cx="1735562" cy="2167466"/>
      </dsp:txXfrm>
    </dsp:sp>
    <dsp:sp modelId="{F6F767AE-3718-4ACA-8619-9E77C4CF1CE8}">
      <dsp:nvSpPr>
        <dsp:cNvPr id="0" name=""/>
        <dsp:cNvSpPr/>
      </dsp:nvSpPr>
      <dsp:spPr>
        <a:xfrm>
          <a:off x="788918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2361D-9FD2-464B-AED1-6C5EB7865258}">
      <dsp:nvSpPr>
        <dsp:cNvPr id="0" name=""/>
        <dsp:cNvSpPr/>
      </dsp:nvSpPr>
      <dsp:spPr>
        <a:xfrm>
          <a:off x="9114682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physical therapy for Autonomic Rehabilitation</a:t>
          </a:r>
        </a:p>
      </dsp:txBody>
      <dsp:txXfrm>
        <a:off x="9114682" y="3251200"/>
        <a:ext cx="1735562" cy="2167466"/>
      </dsp:txXfrm>
    </dsp:sp>
    <dsp:sp modelId="{962C424C-2254-4BEA-AA0A-A01005929F4F}">
      <dsp:nvSpPr>
        <dsp:cNvPr id="0" name=""/>
        <dsp:cNvSpPr/>
      </dsp:nvSpPr>
      <dsp:spPr>
        <a:xfrm>
          <a:off x="971152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D1B7B-333A-4BEB-90C0-AB3FD87E907B}">
      <dsp:nvSpPr>
        <dsp:cNvPr id="0" name=""/>
        <dsp:cNvSpPr/>
      </dsp:nvSpPr>
      <dsp:spPr>
        <a:xfrm>
          <a:off x="0" y="1625600"/>
          <a:ext cx="12059139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86CED-46A3-46DE-A687-B3401ACC8B9F}">
      <dsp:nvSpPr>
        <dsp:cNvPr id="0" name=""/>
        <dsp:cNvSpPr/>
      </dsp:nvSpPr>
      <dsp:spPr>
        <a:xfrm>
          <a:off x="2980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Initial evaluation (physician)</a:t>
          </a:r>
        </a:p>
      </dsp:txBody>
      <dsp:txXfrm>
        <a:off x="2980" y="0"/>
        <a:ext cx="1735562" cy="2167466"/>
      </dsp:txXfrm>
    </dsp:sp>
    <dsp:sp modelId="{8326CDC2-1DC5-450C-B578-B1C8BF83A12E}">
      <dsp:nvSpPr>
        <dsp:cNvPr id="0" name=""/>
        <dsp:cNvSpPr/>
      </dsp:nvSpPr>
      <dsp:spPr>
        <a:xfrm>
          <a:off x="59982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018EA-49E0-490F-B118-A7E0D8F6C669}">
      <dsp:nvSpPr>
        <dsp:cNvPr id="0" name=""/>
        <dsp:cNvSpPr/>
      </dsp:nvSpPr>
      <dsp:spPr>
        <a:xfrm>
          <a:off x="182532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Cardiac clearance (EKG/Echo)</a:t>
          </a:r>
        </a:p>
      </dsp:txBody>
      <dsp:txXfrm>
        <a:off x="1825321" y="3251200"/>
        <a:ext cx="1735562" cy="2167466"/>
      </dsp:txXfrm>
    </dsp:sp>
    <dsp:sp modelId="{27B875E9-9965-4EE6-B761-4E5A764B5CC1}">
      <dsp:nvSpPr>
        <dsp:cNvPr id="0" name=""/>
        <dsp:cNvSpPr/>
      </dsp:nvSpPr>
      <dsp:spPr>
        <a:xfrm>
          <a:off x="242216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0E50C-DBA2-46F3-AF5F-EFB431246BE2}">
      <dsp:nvSpPr>
        <dsp:cNvPr id="0" name=""/>
        <dsp:cNvSpPr/>
      </dsp:nvSpPr>
      <dsp:spPr>
        <a:xfrm>
          <a:off x="364766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Begin work on behavioral strategies to get symptom attacks under control</a:t>
          </a:r>
        </a:p>
      </dsp:txBody>
      <dsp:txXfrm>
        <a:off x="3647661" y="0"/>
        <a:ext cx="1735562" cy="2167466"/>
      </dsp:txXfrm>
    </dsp:sp>
    <dsp:sp modelId="{CFE2DFF6-C643-493E-B73F-A55F4766F27F}">
      <dsp:nvSpPr>
        <dsp:cNvPr id="0" name=""/>
        <dsp:cNvSpPr/>
      </dsp:nvSpPr>
      <dsp:spPr>
        <a:xfrm>
          <a:off x="4244509" y="2438400"/>
          <a:ext cx="541866" cy="541866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rgbClr val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DB84A-E1C9-46BA-B1D0-D35EBFA96942}">
      <dsp:nvSpPr>
        <dsp:cNvPr id="0" name=""/>
        <dsp:cNvSpPr/>
      </dsp:nvSpPr>
      <dsp:spPr>
        <a:xfrm>
          <a:off x="547000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breathwork coaching for prehab</a:t>
          </a:r>
        </a:p>
      </dsp:txBody>
      <dsp:txXfrm>
        <a:off x="5470001" y="3251200"/>
        <a:ext cx="1735562" cy="2167466"/>
      </dsp:txXfrm>
    </dsp:sp>
    <dsp:sp modelId="{15625DDB-EC30-4521-AE3D-4FEF74EA1DD9}">
      <dsp:nvSpPr>
        <dsp:cNvPr id="0" name=""/>
        <dsp:cNvSpPr/>
      </dsp:nvSpPr>
      <dsp:spPr>
        <a:xfrm>
          <a:off x="606684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4207C-B058-41E4-84CE-A8EA5C9E31F9}">
      <dsp:nvSpPr>
        <dsp:cNvPr id="0" name=""/>
        <dsp:cNvSpPr/>
      </dsp:nvSpPr>
      <dsp:spPr>
        <a:xfrm>
          <a:off x="729234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specialties care (Nutrition, Cognitive rehab,  Neuropsychology, </a:t>
          </a:r>
          <a:r>
            <a:rPr lang="en-US" sz="1600" kern="1200" dirty="0" err="1"/>
            <a:t>etc</a:t>
          </a:r>
          <a:r>
            <a:rPr lang="en-US" sz="1600" kern="1200" dirty="0"/>
            <a:t>)</a:t>
          </a:r>
        </a:p>
      </dsp:txBody>
      <dsp:txXfrm>
        <a:off x="7292341" y="0"/>
        <a:ext cx="1735562" cy="2167466"/>
      </dsp:txXfrm>
    </dsp:sp>
    <dsp:sp modelId="{F6F767AE-3718-4ACA-8619-9E77C4CF1CE8}">
      <dsp:nvSpPr>
        <dsp:cNvPr id="0" name=""/>
        <dsp:cNvSpPr/>
      </dsp:nvSpPr>
      <dsp:spPr>
        <a:xfrm>
          <a:off x="788918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2361D-9FD2-464B-AED1-6C5EB7865258}">
      <dsp:nvSpPr>
        <dsp:cNvPr id="0" name=""/>
        <dsp:cNvSpPr/>
      </dsp:nvSpPr>
      <dsp:spPr>
        <a:xfrm>
          <a:off x="9114682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physical therapy for Autonomic Rehabilitation</a:t>
          </a:r>
        </a:p>
      </dsp:txBody>
      <dsp:txXfrm>
        <a:off x="9114682" y="3251200"/>
        <a:ext cx="1735562" cy="2167466"/>
      </dsp:txXfrm>
    </dsp:sp>
    <dsp:sp modelId="{962C424C-2254-4BEA-AA0A-A01005929F4F}">
      <dsp:nvSpPr>
        <dsp:cNvPr id="0" name=""/>
        <dsp:cNvSpPr/>
      </dsp:nvSpPr>
      <dsp:spPr>
        <a:xfrm>
          <a:off x="971152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D1B7B-333A-4BEB-90C0-AB3FD87E907B}">
      <dsp:nvSpPr>
        <dsp:cNvPr id="0" name=""/>
        <dsp:cNvSpPr/>
      </dsp:nvSpPr>
      <dsp:spPr>
        <a:xfrm>
          <a:off x="0" y="1625600"/>
          <a:ext cx="12059139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86CED-46A3-46DE-A687-B3401ACC8B9F}">
      <dsp:nvSpPr>
        <dsp:cNvPr id="0" name=""/>
        <dsp:cNvSpPr/>
      </dsp:nvSpPr>
      <dsp:spPr>
        <a:xfrm>
          <a:off x="2980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Initial evaluation (physician)</a:t>
          </a:r>
        </a:p>
      </dsp:txBody>
      <dsp:txXfrm>
        <a:off x="2980" y="0"/>
        <a:ext cx="1735562" cy="2167466"/>
      </dsp:txXfrm>
    </dsp:sp>
    <dsp:sp modelId="{8326CDC2-1DC5-450C-B578-B1C8BF83A12E}">
      <dsp:nvSpPr>
        <dsp:cNvPr id="0" name=""/>
        <dsp:cNvSpPr/>
      </dsp:nvSpPr>
      <dsp:spPr>
        <a:xfrm>
          <a:off x="59982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018EA-49E0-490F-B118-A7E0D8F6C669}">
      <dsp:nvSpPr>
        <dsp:cNvPr id="0" name=""/>
        <dsp:cNvSpPr/>
      </dsp:nvSpPr>
      <dsp:spPr>
        <a:xfrm>
          <a:off x="182532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Cardiac clearance (EKG/Echo)</a:t>
          </a:r>
        </a:p>
      </dsp:txBody>
      <dsp:txXfrm>
        <a:off x="1825321" y="3251200"/>
        <a:ext cx="1735562" cy="2167466"/>
      </dsp:txXfrm>
    </dsp:sp>
    <dsp:sp modelId="{27B875E9-9965-4EE6-B761-4E5A764B5CC1}">
      <dsp:nvSpPr>
        <dsp:cNvPr id="0" name=""/>
        <dsp:cNvSpPr/>
      </dsp:nvSpPr>
      <dsp:spPr>
        <a:xfrm>
          <a:off x="242216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0E50C-DBA2-46F3-AF5F-EFB431246BE2}">
      <dsp:nvSpPr>
        <dsp:cNvPr id="0" name=""/>
        <dsp:cNvSpPr/>
      </dsp:nvSpPr>
      <dsp:spPr>
        <a:xfrm>
          <a:off x="364766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Begin work on behavioral strategies to get symptom attacks under control</a:t>
          </a:r>
        </a:p>
      </dsp:txBody>
      <dsp:txXfrm>
        <a:off x="3647661" y="0"/>
        <a:ext cx="1735562" cy="2167466"/>
      </dsp:txXfrm>
    </dsp:sp>
    <dsp:sp modelId="{CFE2DFF6-C643-493E-B73F-A55F4766F27F}">
      <dsp:nvSpPr>
        <dsp:cNvPr id="0" name=""/>
        <dsp:cNvSpPr/>
      </dsp:nvSpPr>
      <dsp:spPr>
        <a:xfrm>
          <a:off x="424450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DB84A-E1C9-46BA-B1D0-D35EBFA96942}">
      <dsp:nvSpPr>
        <dsp:cNvPr id="0" name=""/>
        <dsp:cNvSpPr/>
      </dsp:nvSpPr>
      <dsp:spPr>
        <a:xfrm>
          <a:off x="547000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breathwork coaching for prehab</a:t>
          </a:r>
        </a:p>
      </dsp:txBody>
      <dsp:txXfrm>
        <a:off x="5470001" y="3251200"/>
        <a:ext cx="1735562" cy="2167466"/>
      </dsp:txXfrm>
    </dsp:sp>
    <dsp:sp modelId="{15625DDB-EC30-4521-AE3D-4FEF74EA1DD9}">
      <dsp:nvSpPr>
        <dsp:cNvPr id="0" name=""/>
        <dsp:cNvSpPr/>
      </dsp:nvSpPr>
      <dsp:spPr>
        <a:xfrm>
          <a:off x="6066849" y="2438400"/>
          <a:ext cx="541866" cy="541866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4207C-B058-41E4-84CE-A8EA5C9E31F9}">
      <dsp:nvSpPr>
        <dsp:cNvPr id="0" name=""/>
        <dsp:cNvSpPr/>
      </dsp:nvSpPr>
      <dsp:spPr>
        <a:xfrm>
          <a:off x="729234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specialties care (Nutrition, Cognitive rehab,  Neuropsychology, </a:t>
          </a:r>
          <a:r>
            <a:rPr lang="en-US" sz="1600" kern="1200" dirty="0" err="1"/>
            <a:t>etc</a:t>
          </a:r>
          <a:r>
            <a:rPr lang="en-US" sz="1600" kern="1200" dirty="0"/>
            <a:t>)</a:t>
          </a:r>
        </a:p>
      </dsp:txBody>
      <dsp:txXfrm>
        <a:off x="7292341" y="0"/>
        <a:ext cx="1735562" cy="2167466"/>
      </dsp:txXfrm>
    </dsp:sp>
    <dsp:sp modelId="{F6F767AE-3718-4ACA-8619-9E77C4CF1CE8}">
      <dsp:nvSpPr>
        <dsp:cNvPr id="0" name=""/>
        <dsp:cNvSpPr/>
      </dsp:nvSpPr>
      <dsp:spPr>
        <a:xfrm>
          <a:off x="788918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2361D-9FD2-464B-AED1-6C5EB7865258}">
      <dsp:nvSpPr>
        <dsp:cNvPr id="0" name=""/>
        <dsp:cNvSpPr/>
      </dsp:nvSpPr>
      <dsp:spPr>
        <a:xfrm>
          <a:off x="9114682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physical therapy for Autonomic Rehabilitation</a:t>
          </a:r>
        </a:p>
      </dsp:txBody>
      <dsp:txXfrm>
        <a:off x="9114682" y="3251200"/>
        <a:ext cx="1735562" cy="2167466"/>
      </dsp:txXfrm>
    </dsp:sp>
    <dsp:sp modelId="{962C424C-2254-4BEA-AA0A-A01005929F4F}">
      <dsp:nvSpPr>
        <dsp:cNvPr id="0" name=""/>
        <dsp:cNvSpPr/>
      </dsp:nvSpPr>
      <dsp:spPr>
        <a:xfrm>
          <a:off x="971152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D1B7B-333A-4BEB-90C0-AB3FD87E907B}">
      <dsp:nvSpPr>
        <dsp:cNvPr id="0" name=""/>
        <dsp:cNvSpPr/>
      </dsp:nvSpPr>
      <dsp:spPr>
        <a:xfrm>
          <a:off x="0" y="1625600"/>
          <a:ext cx="12059139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86CED-46A3-46DE-A687-B3401ACC8B9F}">
      <dsp:nvSpPr>
        <dsp:cNvPr id="0" name=""/>
        <dsp:cNvSpPr/>
      </dsp:nvSpPr>
      <dsp:spPr>
        <a:xfrm>
          <a:off x="2980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Initial evaluation (physician)</a:t>
          </a:r>
        </a:p>
      </dsp:txBody>
      <dsp:txXfrm>
        <a:off x="2980" y="0"/>
        <a:ext cx="1735562" cy="2167466"/>
      </dsp:txXfrm>
    </dsp:sp>
    <dsp:sp modelId="{8326CDC2-1DC5-450C-B578-B1C8BF83A12E}">
      <dsp:nvSpPr>
        <dsp:cNvPr id="0" name=""/>
        <dsp:cNvSpPr/>
      </dsp:nvSpPr>
      <dsp:spPr>
        <a:xfrm>
          <a:off x="59982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018EA-49E0-490F-B118-A7E0D8F6C669}">
      <dsp:nvSpPr>
        <dsp:cNvPr id="0" name=""/>
        <dsp:cNvSpPr/>
      </dsp:nvSpPr>
      <dsp:spPr>
        <a:xfrm>
          <a:off x="182532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Cardiac clearance (EKG/Echo)</a:t>
          </a:r>
        </a:p>
      </dsp:txBody>
      <dsp:txXfrm>
        <a:off x="1825321" y="3251200"/>
        <a:ext cx="1735562" cy="2167466"/>
      </dsp:txXfrm>
    </dsp:sp>
    <dsp:sp modelId="{27B875E9-9965-4EE6-B761-4E5A764B5CC1}">
      <dsp:nvSpPr>
        <dsp:cNvPr id="0" name=""/>
        <dsp:cNvSpPr/>
      </dsp:nvSpPr>
      <dsp:spPr>
        <a:xfrm>
          <a:off x="242216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0E50C-DBA2-46F3-AF5F-EFB431246BE2}">
      <dsp:nvSpPr>
        <dsp:cNvPr id="0" name=""/>
        <dsp:cNvSpPr/>
      </dsp:nvSpPr>
      <dsp:spPr>
        <a:xfrm>
          <a:off x="364766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Begin work on behavioral strategies to get symptom attacks under control</a:t>
          </a:r>
        </a:p>
      </dsp:txBody>
      <dsp:txXfrm>
        <a:off x="3647661" y="0"/>
        <a:ext cx="1735562" cy="2167466"/>
      </dsp:txXfrm>
    </dsp:sp>
    <dsp:sp modelId="{CFE2DFF6-C643-493E-B73F-A55F4766F27F}">
      <dsp:nvSpPr>
        <dsp:cNvPr id="0" name=""/>
        <dsp:cNvSpPr/>
      </dsp:nvSpPr>
      <dsp:spPr>
        <a:xfrm>
          <a:off x="424450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DB84A-E1C9-46BA-B1D0-D35EBFA96942}">
      <dsp:nvSpPr>
        <dsp:cNvPr id="0" name=""/>
        <dsp:cNvSpPr/>
      </dsp:nvSpPr>
      <dsp:spPr>
        <a:xfrm>
          <a:off x="547000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breathwork coaching for prehab</a:t>
          </a:r>
        </a:p>
      </dsp:txBody>
      <dsp:txXfrm>
        <a:off x="5470001" y="3251200"/>
        <a:ext cx="1735562" cy="2167466"/>
      </dsp:txXfrm>
    </dsp:sp>
    <dsp:sp modelId="{15625DDB-EC30-4521-AE3D-4FEF74EA1DD9}">
      <dsp:nvSpPr>
        <dsp:cNvPr id="0" name=""/>
        <dsp:cNvSpPr/>
      </dsp:nvSpPr>
      <dsp:spPr>
        <a:xfrm>
          <a:off x="606684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4207C-B058-41E4-84CE-A8EA5C9E31F9}">
      <dsp:nvSpPr>
        <dsp:cNvPr id="0" name=""/>
        <dsp:cNvSpPr/>
      </dsp:nvSpPr>
      <dsp:spPr>
        <a:xfrm>
          <a:off x="729234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specialties care (Nutrition, Cognitive rehab,  Neuropsychology, </a:t>
          </a:r>
          <a:r>
            <a:rPr lang="en-US" sz="1600" kern="1200" dirty="0" err="1"/>
            <a:t>etc</a:t>
          </a:r>
          <a:r>
            <a:rPr lang="en-US" sz="1600" kern="1200" dirty="0"/>
            <a:t>)</a:t>
          </a:r>
        </a:p>
      </dsp:txBody>
      <dsp:txXfrm>
        <a:off x="7292341" y="0"/>
        <a:ext cx="1735562" cy="2167466"/>
      </dsp:txXfrm>
    </dsp:sp>
    <dsp:sp modelId="{F6F767AE-3718-4ACA-8619-9E77C4CF1CE8}">
      <dsp:nvSpPr>
        <dsp:cNvPr id="0" name=""/>
        <dsp:cNvSpPr/>
      </dsp:nvSpPr>
      <dsp:spPr>
        <a:xfrm>
          <a:off x="7889189" y="2438400"/>
          <a:ext cx="541866" cy="541866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2361D-9FD2-464B-AED1-6C5EB7865258}">
      <dsp:nvSpPr>
        <dsp:cNvPr id="0" name=""/>
        <dsp:cNvSpPr/>
      </dsp:nvSpPr>
      <dsp:spPr>
        <a:xfrm>
          <a:off x="9114682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physical therapy for Autonomic Rehabilitation</a:t>
          </a:r>
        </a:p>
      </dsp:txBody>
      <dsp:txXfrm>
        <a:off x="9114682" y="3251200"/>
        <a:ext cx="1735562" cy="2167466"/>
      </dsp:txXfrm>
    </dsp:sp>
    <dsp:sp modelId="{962C424C-2254-4BEA-AA0A-A01005929F4F}">
      <dsp:nvSpPr>
        <dsp:cNvPr id="0" name=""/>
        <dsp:cNvSpPr/>
      </dsp:nvSpPr>
      <dsp:spPr>
        <a:xfrm>
          <a:off x="971152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D1B7B-333A-4BEB-90C0-AB3FD87E907B}">
      <dsp:nvSpPr>
        <dsp:cNvPr id="0" name=""/>
        <dsp:cNvSpPr/>
      </dsp:nvSpPr>
      <dsp:spPr>
        <a:xfrm>
          <a:off x="0" y="1625600"/>
          <a:ext cx="12059139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86CED-46A3-46DE-A687-B3401ACC8B9F}">
      <dsp:nvSpPr>
        <dsp:cNvPr id="0" name=""/>
        <dsp:cNvSpPr/>
      </dsp:nvSpPr>
      <dsp:spPr>
        <a:xfrm>
          <a:off x="2980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Initial evaluation (physician)</a:t>
          </a:r>
        </a:p>
      </dsp:txBody>
      <dsp:txXfrm>
        <a:off x="2980" y="0"/>
        <a:ext cx="1735562" cy="2167466"/>
      </dsp:txXfrm>
    </dsp:sp>
    <dsp:sp modelId="{8326CDC2-1DC5-450C-B578-B1C8BF83A12E}">
      <dsp:nvSpPr>
        <dsp:cNvPr id="0" name=""/>
        <dsp:cNvSpPr/>
      </dsp:nvSpPr>
      <dsp:spPr>
        <a:xfrm>
          <a:off x="59982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0018EA-49E0-490F-B118-A7E0D8F6C669}">
      <dsp:nvSpPr>
        <dsp:cNvPr id="0" name=""/>
        <dsp:cNvSpPr/>
      </dsp:nvSpPr>
      <dsp:spPr>
        <a:xfrm>
          <a:off x="182532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Cardiac clearance (EKG/Echo)</a:t>
          </a:r>
        </a:p>
      </dsp:txBody>
      <dsp:txXfrm>
        <a:off x="1825321" y="3251200"/>
        <a:ext cx="1735562" cy="2167466"/>
      </dsp:txXfrm>
    </dsp:sp>
    <dsp:sp modelId="{27B875E9-9965-4EE6-B761-4E5A764B5CC1}">
      <dsp:nvSpPr>
        <dsp:cNvPr id="0" name=""/>
        <dsp:cNvSpPr/>
      </dsp:nvSpPr>
      <dsp:spPr>
        <a:xfrm>
          <a:off x="242216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0E50C-DBA2-46F3-AF5F-EFB431246BE2}">
      <dsp:nvSpPr>
        <dsp:cNvPr id="0" name=""/>
        <dsp:cNvSpPr/>
      </dsp:nvSpPr>
      <dsp:spPr>
        <a:xfrm>
          <a:off x="364766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Begin work on behavioral strategies to get symptom attacks under control</a:t>
          </a:r>
        </a:p>
      </dsp:txBody>
      <dsp:txXfrm>
        <a:off x="3647661" y="0"/>
        <a:ext cx="1735562" cy="2167466"/>
      </dsp:txXfrm>
    </dsp:sp>
    <dsp:sp modelId="{CFE2DFF6-C643-493E-B73F-A55F4766F27F}">
      <dsp:nvSpPr>
        <dsp:cNvPr id="0" name=""/>
        <dsp:cNvSpPr/>
      </dsp:nvSpPr>
      <dsp:spPr>
        <a:xfrm>
          <a:off x="424450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DB84A-E1C9-46BA-B1D0-D35EBFA96942}">
      <dsp:nvSpPr>
        <dsp:cNvPr id="0" name=""/>
        <dsp:cNvSpPr/>
      </dsp:nvSpPr>
      <dsp:spPr>
        <a:xfrm>
          <a:off x="5470001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breathwork coaching for prehab</a:t>
          </a:r>
        </a:p>
      </dsp:txBody>
      <dsp:txXfrm>
        <a:off x="5470001" y="3251200"/>
        <a:ext cx="1735562" cy="2167466"/>
      </dsp:txXfrm>
    </dsp:sp>
    <dsp:sp modelId="{15625DDB-EC30-4521-AE3D-4FEF74EA1DD9}">
      <dsp:nvSpPr>
        <dsp:cNvPr id="0" name=""/>
        <dsp:cNvSpPr/>
      </dsp:nvSpPr>
      <dsp:spPr>
        <a:xfrm>
          <a:off x="606684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4207C-B058-41E4-84CE-A8EA5C9E31F9}">
      <dsp:nvSpPr>
        <dsp:cNvPr id="0" name=""/>
        <dsp:cNvSpPr/>
      </dsp:nvSpPr>
      <dsp:spPr>
        <a:xfrm>
          <a:off x="7292341" y="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specialties care (Nutrition, Cognitive rehab,  Neuropsychology, </a:t>
          </a:r>
          <a:r>
            <a:rPr lang="en-US" sz="1600" kern="1200" dirty="0" err="1"/>
            <a:t>etc</a:t>
          </a:r>
          <a:r>
            <a:rPr lang="en-US" sz="1600" kern="1200" dirty="0"/>
            <a:t>)</a:t>
          </a:r>
        </a:p>
      </dsp:txBody>
      <dsp:txXfrm>
        <a:off x="7292341" y="0"/>
        <a:ext cx="1735562" cy="2167466"/>
      </dsp:txXfrm>
    </dsp:sp>
    <dsp:sp modelId="{F6F767AE-3718-4ACA-8619-9E77C4CF1CE8}">
      <dsp:nvSpPr>
        <dsp:cNvPr id="0" name=""/>
        <dsp:cNvSpPr/>
      </dsp:nvSpPr>
      <dsp:spPr>
        <a:xfrm>
          <a:off x="788918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2361D-9FD2-464B-AED1-6C5EB7865258}">
      <dsp:nvSpPr>
        <dsp:cNvPr id="0" name=""/>
        <dsp:cNvSpPr/>
      </dsp:nvSpPr>
      <dsp:spPr>
        <a:xfrm>
          <a:off x="9114682" y="3251200"/>
          <a:ext cx="173556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Referral to physical therapy for Autonomic Rehabilitation</a:t>
          </a:r>
        </a:p>
      </dsp:txBody>
      <dsp:txXfrm>
        <a:off x="9114682" y="3251200"/>
        <a:ext cx="1735562" cy="2167466"/>
      </dsp:txXfrm>
    </dsp:sp>
    <dsp:sp modelId="{962C424C-2254-4BEA-AA0A-A01005929F4F}">
      <dsp:nvSpPr>
        <dsp:cNvPr id="0" name=""/>
        <dsp:cNvSpPr/>
      </dsp:nvSpPr>
      <dsp:spPr>
        <a:xfrm>
          <a:off x="9711529" y="2438400"/>
          <a:ext cx="541866" cy="541866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BB451-2213-4B52-8A90-22A653E0D79E}">
      <dsp:nvSpPr>
        <dsp:cNvPr id="0" name=""/>
        <dsp:cNvSpPr/>
      </dsp:nvSpPr>
      <dsp:spPr>
        <a:xfrm>
          <a:off x="3681" y="307007"/>
          <a:ext cx="3589103" cy="877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Fatigue</a:t>
          </a:r>
        </a:p>
      </dsp:txBody>
      <dsp:txXfrm>
        <a:off x="3681" y="307007"/>
        <a:ext cx="3589103" cy="877310"/>
      </dsp:txXfrm>
    </dsp:sp>
    <dsp:sp modelId="{33FF96A2-E037-441E-BD44-6F4842E7FE4C}">
      <dsp:nvSpPr>
        <dsp:cNvPr id="0" name=""/>
        <dsp:cNvSpPr/>
      </dsp:nvSpPr>
      <dsp:spPr>
        <a:xfrm>
          <a:off x="3681" y="1184317"/>
          <a:ext cx="3589103" cy="35410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dirty="0"/>
            <a:t>A feeling of weariness, tiredness, or lack of energy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Can be physical, emotional or cognitive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Persistent and debilitating</a:t>
          </a:r>
        </a:p>
      </dsp:txBody>
      <dsp:txXfrm>
        <a:off x="3681" y="1184317"/>
        <a:ext cx="3589103" cy="3541050"/>
      </dsp:txXfrm>
    </dsp:sp>
    <dsp:sp modelId="{0F51FF95-1800-4B2F-9DD3-320B7AFD53AF}">
      <dsp:nvSpPr>
        <dsp:cNvPr id="0" name=""/>
        <dsp:cNvSpPr/>
      </dsp:nvSpPr>
      <dsp:spPr>
        <a:xfrm>
          <a:off x="4095259" y="307007"/>
          <a:ext cx="3589103" cy="877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Exercise Intolerance</a:t>
          </a:r>
        </a:p>
      </dsp:txBody>
      <dsp:txXfrm>
        <a:off x="4095259" y="307007"/>
        <a:ext cx="3589103" cy="877310"/>
      </dsp:txXfrm>
    </dsp:sp>
    <dsp:sp modelId="{75558B04-DC1C-4BA7-B3F1-734E42D45417}">
      <dsp:nvSpPr>
        <dsp:cNvPr id="0" name=""/>
        <dsp:cNvSpPr/>
      </dsp:nvSpPr>
      <dsp:spPr>
        <a:xfrm>
          <a:off x="4095259" y="1184317"/>
          <a:ext cx="3589103" cy="35410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Inability to engage in exercise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Immediate onset: patient must stop during activity due to symptoms</a:t>
          </a:r>
        </a:p>
      </dsp:txBody>
      <dsp:txXfrm>
        <a:off x="4095259" y="1184317"/>
        <a:ext cx="3589103" cy="3541050"/>
      </dsp:txXfrm>
    </dsp:sp>
    <dsp:sp modelId="{99E945CE-EC07-4B5C-A3CC-5EF2585A5907}">
      <dsp:nvSpPr>
        <dsp:cNvPr id="0" name=""/>
        <dsp:cNvSpPr/>
      </dsp:nvSpPr>
      <dsp:spPr>
        <a:xfrm>
          <a:off x="8186837" y="307007"/>
          <a:ext cx="3589103" cy="877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Post-exertional Symptom Exacerbation</a:t>
          </a:r>
        </a:p>
      </dsp:txBody>
      <dsp:txXfrm>
        <a:off x="8186837" y="307007"/>
        <a:ext cx="3589103" cy="877310"/>
      </dsp:txXfrm>
    </dsp:sp>
    <dsp:sp modelId="{7EB2B6B7-AB1F-45FC-961C-5E9A23AF009A}">
      <dsp:nvSpPr>
        <dsp:cNvPr id="0" name=""/>
        <dsp:cNvSpPr/>
      </dsp:nvSpPr>
      <dsp:spPr>
        <a:xfrm>
          <a:off x="8186837" y="1184317"/>
          <a:ext cx="3589103" cy="35410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Sometimes called “Post-exertional Malaise”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Severe symptom flairs as a result of exertion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Exertion can be physical, cognitive or emotional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Delayed-onset: exertion can trigger symptoms days later</a:t>
          </a:r>
        </a:p>
      </dsp:txBody>
      <dsp:txXfrm>
        <a:off x="8186837" y="1184317"/>
        <a:ext cx="3589103" cy="35410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61519-0635-41F6-8FCE-E5CDE964E735}">
      <dsp:nvSpPr>
        <dsp:cNvPr id="0" name=""/>
        <dsp:cNvSpPr/>
      </dsp:nvSpPr>
      <dsp:spPr>
        <a:xfrm>
          <a:off x="2191" y="0"/>
          <a:ext cx="2150660" cy="46544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Viral Persistence</a:t>
          </a:r>
        </a:p>
      </dsp:txBody>
      <dsp:txXfrm>
        <a:off x="2191" y="0"/>
        <a:ext cx="2150660" cy="1396348"/>
      </dsp:txXfrm>
    </dsp:sp>
    <dsp:sp modelId="{6FDC0411-F829-4F83-BD29-21E6B93EC195}">
      <dsp:nvSpPr>
        <dsp:cNvPr id="0" name=""/>
        <dsp:cNvSpPr/>
      </dsp:nvSpPr>
      <dsp:spPr>
        <a:xfrm>
          <a:off x="217257" y="1396348"/>
          <a:ext cx="1720528" cy="3025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Virus or spike proteins are not adequately being cleared by the body</a:t>
          </a:r>
        </a:p>
      </dsp:txBody>
      <dsp:txXfrm>
        <a:off x="267650" y="1446741"/>
        <a:ext cx="1619742" cy="2924635"/>
      </dsp:txXfrm>
    </dsp:sp>
    <dsp:sp modelId="{B2E54E99-BF31-4A17-8E6C-8DF051854FFC}">
      <dsp:nvSpPr>
        <dsp:cNvPr id="0" name=""/>
        <dsp:cNvSpPr/>
      </dsp:nvSpPr>
      <dsp:spPr>
        <a:xfrm>
          <a:off x="2314151" y="0"/>
          <a:ext cx="2150660" cy="46544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Chronic Inflammation</a:t>
          </a:r>
        </a:p>
      </dsp:txBody>
      <dsp:txXfrm>
        <a:off x="2314151" y="0"/>
        <a:ext cx="2150660" cy="1396348"/>
      </dsp:txXfrm>
    </dsp:sp>
    <dsp:sp modelId="{6714B7A9-9C1D-46FE-80F1-7A5AAB1D3633}">
      <dsp:nvSpPr>
        <dsp:cNvPr id="0" name=""/>
        <dsp:cNvSpPr/>
      </dsp:nvSpPr>
      <dsp:spPr>
        <a:xfrm>
          <a:off x="2529218" y="1396348"/>
          <a:ext cx="1720528" cy="3025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An initial, strong inflammatory response to the virus (cytokine storm) has led to a self-sustaining inflammatory process that is now causing damage </a:t>
          </a:r>
        </a:p>
      </dsp:txBody>
      <dsp:txXfrm>
        <a:off x="2579611" y="1446741"/>
        <a:ext cx="1619742" cy="2924635"/>
      </dsp:txXfrm>
    </dsp:sp>
    <dsp:sp modelId="{4FCC101E-4D04-4EAA-A7F4-0CA267727098}">
      <dsp:nvSpPr>
        <dsp:cNvPr id="0" name=""/>
        <dsp:cNvSpPr/>
      </dsp:nvSpPr>
      <dsp:spPr>
        <a:xfrm>
          <a:off x="4626112" y="0"/>
          <a:ext cx="2150660" cy="46544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Autoimmunity</a:t>
          </a:r>
        </a:p>
      </dsp:txBody>
      <dsp:txXfrm>
        <a:off x="4626112" y="0"/>
        <a:ext cx="2150660" cy="1396348"/>
      </dsp:txXfrm>
    </dsp:sp>
    <dsp:sp modelId="{400412B7-4CF9-45AD-AF65-66451C8A3239}">
      <dsp:nvSpPr>
        <dsp:cNvPr id="0" name=""/>
        <dsp:cNvSpPr/>
      </dsp:nvSpPr>
      <dsp:spPr>
        <a:xfrm>
          <a:off x="4841178" y="1396348"/>
          <a:ext cx="1720528" cy="3025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initial immune response to the virus has triggered a physiological reaction where the body begins to produce molecules that attack itself</a:t>
          </a:r>
        </a:p>
      </dsp:txBody>
      <dsp:txXfrm>
        <a:off x="4891571" y="1446741"/>
        <a:ext cx="1619742" cy="2924635"/>
      </dsp:txXfrm>
    </dsp:sp>
    <dsp:sp modelId="{6FAB2C83-7D13-408D-BDE2-CAED257E4D08}">
      <dsp:nvSpPr>
        <dsp:cNvPr id="0" name=""/>
        <dsp:cNvSpPr/>
      </dsp:nvSpPr>
      <dsp:spPr>
        <a:xfrm>
          <a:off x="6938072" y="0"/>
          <a:ext cx="2150660" cy="46544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Vascular Pathology</a:t>
          </a:r>
        </a:p>
      </dsp:txBody>
      <dsp:txXfrm>
        <a:off x="6938072" y="0"/>
        <a:ext cx="2150660" cy="1396348"/>
      </dsp:txXfrm>
    </dsp:sp>
    <dsp:sp modelId="{E912FB80-DD6D-4F87-B020-0698BE226AB1}">
      <dsp:nvSpPr>
        <dsp:cNvPr id="0" name=""/>
        <dsp:cNvSpPr/>
      </dsp:nvSpPr>
      <dsp:spPr>
        <a:xfrm>
          <a:off x="7153138" y="1396348"/>
          <a:ext cx="1720528" cy="3025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Endothelial dysfunction resulting in inflammation, platelet pathology and “</a:t>
          </a:r>
          <a:r>
            <a:rPr lang="en-US" sz="1800" kern="1200" dirty="0" err="1"/>
            <a:t>microclot</a:t>
          </a:r>
          <a:r>
            <a:rPr lang="en-US" sz="1800" kern="1200" dirty="0"/>
            <a:t>” formation</a:t>
          </a:r>
        </a:p>
      </dsp:txBody>
      <dsp:txXfrm>
        <a:off x="7203531" y="1446741"/>
        <a:ext cx="1619742" cy="2924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799AB-7905-4525-8C85-F03202810C2C}" type="datetimeFigureOut">
              <a:rPr lang="en-US" smtClean="0"/>
              <a:t>5/6/22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C92E4-6219-4D35-B4D2-1B5E1DAD7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29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D164E-CB7D-42C9-B33D-F3AFC8FB3B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62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8a0674d0cc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8a0674d0cc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0302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C92E4-6219-4D35-B4D2-1B5E1DAD70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11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C92E4-6219-4D35-B4D2-1B5E1DAD70F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27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C92E4-6219-4D35-B4D2-1B5E1DAD70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90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C92E4-6219-4D35-B4D2-1B5E1DAD70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07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C92E4-6219-4D35-B4D2-1B5E1DAD70F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24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C92E4-6219-4D35-B4D2-1B5E1DAD70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36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91ca25dcb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891ca25dcb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9065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C92E4-6219-4D35-B4D2-1B5E1DAD70F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48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C92E4-6219-4D35-B4D2-1B5E1DAD70F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51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907D3-4548-44DE-B1D4-D4865A2BC78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15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0C7C1-4D45-43E9-8777-E65BDBD18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24CEA3-C500-43E9-9301-B90ABA5E25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3A177-10E2-41A3-AE62-325A5B40D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8AB08-E6F9-4D48-9606-1E0ABD917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0654E-8DC3-44C5-940F-90F65F6E6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B4621-CE65-483F-8F8B-6123CECBE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3F31E-A40B-4A0B-AD07-42EA89F8C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F1780-A49E-4570-AD68-1B48982DD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6A38D-A452-4908-8331-D30C29E5C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E5341-3CCB-4BA0-83BD-89C8C047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78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B822E-643A-493D-920E-65D8A8172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9934D-39C7-4CFA-A75B-3DD02AF6D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527A8-3CA8-4042-94B2-E30C4296E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D799A-B1EC-49D0-8572-D7065B53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40B74-7B10-4A40-B684-5A120C62F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EF82A-7BBE-41E1-9BAB-5440291C1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FDC4D-A91C-475B-89A7-CEB3B9CFFF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975D51-2034-4F52-A76E-842DAF73C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04508-5F5F-4775-9F08-60A64830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A4158-A56E-4558-93A4-E903B87DE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2A88D-0D20-459B-AA1E-037DDFBD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59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514F-67A4-4F9B-9FE6-9120F238B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B4F72-70A6-475E-8716-8A162A1BE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AE58DB-859E-4C86-98F3-159B015B7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1C460D-E563-45CE-8863-7C29F6308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6B468F-C540-49EA-B986-4DAB69DEBB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F1416B-EF57-4413-A68F-493659591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4DBF72-0ED1-4C75-86CE-F7B2CB5D1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45CC62-3DB7-4196-9A0D-DBBBB25E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386D3-B2BF-4E75-BDD1-AF6F197AB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D5D186-CD8C-4705-A99B-881D3DBC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868FB8-FA98-4AE7-B933-041DB81B6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C972D4-F11C-49F2-BE52-31A502148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26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D779C-2119-4DA6-84CB-FF6730908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1FDC07-77BA-4712-B4C4-85E2166E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8911E4-28A0-42C5-9A36-AAED4283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9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BFBF3-2470-4CA2-9D54-4253BBAB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04D17-27A9-4CFB-9AA0-9A8070ED9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8F97A-E5C5-4DFA-9DC7-B9B788E45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AAD700-E3B7-4AA4-B2EE-E31B661D8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181D4-FE39-496C-9047-0A2B7DBB3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8C8BC-18AB-47D0-BCEE-48AC806E1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0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38B3B-A98F-4E35-A681-1BDBE7539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B064DC-CC7B-4466-A29C-25F86DCE57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1686E-0272-469D-A060-8A2C4345B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6781E-336A-404F-AD75-2B552F19C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044EF-84DC-49B1-BD76-52512ED69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4878A1-6884-419D-9F95-CAC82069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7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4082E-2DE6-48EE-B61D-FBC47CC1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B2F30A-5854-44F6-9D55-A1E52990D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392E8-2DA3-4146-A679-95A06B28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AD281-D8DF-4461-ADDB-1BE388CF4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015FA-0F31-49CC-9E72-1390542E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22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E97890-2C8B-4E08-9762-7EB1F9F5B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A5BE75-E66D-450A-B4A5-1A2366FC8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7C55B-3006-42CD-AF92-458177321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84553-5FF1-4754-B4AB-351550D5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2D46C-1B86-4A38-8FA3-4906AB3B3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04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79733" y="1635368"/>
            <a:ext cx="745867" cy="735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7654" y="4118467"/>
            <a:ext cx="1158613" cy="114243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0" y="2124600"/>
            <a:ext cx="108800" cy="260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t="31689"/>
          <a:stretch/>
        </p:blipFill>
        <p:spPr>
          <a:xfrm>
            <a:off x="6079734" y="1"/>
            <a:ext cx="2778332" cy="1871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1275" y="4202262"/>
            <a:ext cx="1751984" cy="172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64133" y="1539932"/>
            <a:ext cx="1158600" cy="114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2">
            <a:alphaModFix/>
          </a:blip>
          <a:srcRect r="31299"/>
          <a:stretch/>
        </p:blipFill>
        <p:spPr>
          <a:xfrm>
            <a:off x="11523267" y="2763867"/>
            <a:ext cx="668733" cy="9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56829"/>
          <a:stretch/>
        </p:blipFill>
        <p:spPr>
          <a:xfrm>
            <a:off x="5201167" y="5906801"/>
            <a:ext cx="2240467" cy="9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frame">
            <a:avLst>
              <a:gd name="adj1" fmla="val 6831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259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FFB0D-CA5B-4895-8C67-9CF27651A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3A2B2-AD58-4452-A54B-C76E828CF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CB145-ED6F-4C6E-B345-45A0C3CE2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778A8-4116-4E48-921E-53193F12ED60}" type="datetimeFigureOut">
              <a:rPr lang="en-US" smtClean="0"/>
              <a:t>5/6/22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97615-5111-4E27-8485-576A0292E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351F0-DAEC-46B5-A15F-7A205F41AA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984E-A750-4B9C-B027-7D1F05E3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4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2A3233-2A33-4A9A-9238-FC76FC41A67B}"/>
              </a:ext>
            </a:extLst>
          </p:cNvPr>
          <p:cNvSpPr/>
          <p:nvPr/>
        </p:nvSpPr>
        <p:spPr>
          <a:xfrm>
            <a:off x="-275771" y="-56103"/>
            <a:ext cx="5744319" cy="7532914"/>
          </a:xfrm>
          <a:prstGeom prst="rect">
            <a:avLst/>
          </a:prstGeom>
          <a:solidFill>
            <a:srgbClr val="D90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A33BB9-1492-4CF4-853E-17A614F479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920" y="1377462"/>
            <a:ext cx="4618880" cy="1899138"/>
          </a:xfrm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</a:rPr>
              <a:t>Long COVID: What we know about a new infection-associated illness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CF304D-BA63-4776-8DE5-A86BFDF43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566" y="3809964"/>
            <a:ext cx="4500637" cy="2844835"/>
          </a:xfrm>
        </p:spPr>
        <p:txBody>
          <a:bodyPr anchor="t">
            <a:normAutofit fontScale="92500" lnSpcReduction="20000"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</a:rPr>
              <a:t>David Putrino, PT, PhD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US" sz="1800" b="1" i="1" dirty="0">
              <a:solidFill>
                <a:schemeClr val="bg1"/>
              </a:solidFill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i="1" dirty="0">
                <a:solidFill>
                  <a:schemeClr val="bg1"/>
                </a:solidFill>
              </a:rPr>
              <a:t>Associate Professor of Rehabilitation and Human Performance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US" sz="1800" i="1" dirty="0">
              <a:solidFill>
                <a:schemeClr val="bg1"/>
              </a:solidFill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i="1" dirty="0">
                <a:solidFill>
                  <a:schemeClr val="bg1"/>
                </a:solidFill>
              </a:rPr>
              <a:t>Director of Rehabilitation Innovation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US" sz="1800" i="1" dirty="0">
              <a:solidFill>
                <a:schemeClr val="bg1"/>
              </a:solidFill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i="1" dirty="0">
                <a:solidFill>
                  <a:schemeClr val="bg1"/>
                </a:solidFill>
              </a:rPr>
              <a:t>Co-Director, Abilities Research Center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US" sz="1800" i="1" dirty="0">
              <a:solidFill>
                <a:schemeClr val="bg1"/>
              </a:solidFill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i="1" dirty="0">
                <a:solidFill>
                  <a:schemeClr val="bg1"/>
                </a:solidFill>
              </a:rPr>
              <a:t>Director, Charles Lazarus Children’s Abilities Center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US" sz="1800" i="1" dirty="0">
              <a:solidFill>
                <a:schemeClr val="bg1"/>
              </a:solidFill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i="1" dirty="0">
                <a:solidFill>
                  <a:schemeClr val="bg1"/>
                </a:solidFill>
              </a:rPr>
              <a:t>Director, Performance360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1B0177-9ED9-40BC-BD95-03D01108F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838" y="640080"/>
            <a:ext cx="4353794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36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E4DA29-3969-4689-8660-0669E1AF90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1" t="48314" r="39894" b="651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13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2750-CFE9-4FBF-A2C4-42F5C680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Long COVID: </a:t>
            </a:r>
            <a:r>
              <a:rPr lang="en-US" b="1" u="sng" dirty="0"/>
              <a:t>What</a:t>
            </a:r>
            <a:r>
              <a:rPr lang="en-US" dirty="0"/>
              <a:t> are we treating?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F8F337-5F99-47B7-8627-E0361FEF0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6218"/>
            <a:ext cx="10515600" cy="261858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/>
              <a:t>Long COVID and/or Post-Acute Sequelae of COVID (PASC):</a:t>
            </a:r>
          </a:p>
          <a:p>
            <a:pPr marL="0" indent="0" algn="ctr">
              <a:buNone/>
            </a:pPr>
            <a:r>
              <a:rPr lang="en-US" dirty="0"/>
              <a:t>Umbrella terms that refer to a range of “new, returning, or ongoing health problems” experienced by people four or more weeks after initial coronavirus infection.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Long COVID is an “infection-associated illness”</a:t>
            </a:r>
          </a:p>
          <a:p>
            <a:pPr marL="0" indent="0" algn="ctr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54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58;p37">
            <a:extLst>
              <a:ext uri="{FF2B5EF4-FFF2-40B4-BE49-F238E27FC236}">
                <a16:creationId xmlns:a16="http://schemas.microsoft.com/office/drawing/2014/main" id="{E28BFBDB-964B-4102-A767-113078BF8C39}"/>
              </a:ext>
            </a:extLst>
          </p:cNvPr>
          <p:cNvSpPr txBox="1">
            <a:spLocks/>
          </p:cNvSpPr>
          <p:nvPr/>
        </p:nvSpPr>
        <p:spPr>
          <a:xfrm>
            <a:off x="5881511" y="6328229"/>
            <a:ext cx="3667289" cy="529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Davis et al,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910D72-0946-4193-968C-7DD01C52F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9" t="17845" r="29038" b="10770"/>
          <a:stretch/>
        </p:blipFill>
        <p:spPr>
          <a:xfrm>
            <a:off x="0" y="-33545"/>
            <a:ext cx="7206873" cy="7025187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4D21F79-4505-45AC-84CC-D062CF8A503D}"/>
              </a:ext>
            </a:extLst>
          </p:cNvPr>
          <p:cNvSpPr txBox="1">
            <a:spLocks/>
          </p:cNvSpPr>
          <p:nvPr/>
        </p:nvSpPr>
        <p:spPr>
          <a:xfrm>
            <a:off x="7324344" y="2241776"/>
            <a:ext cx="48948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300" b="1" dirty="0"/>
              <a:t>&gt;205 Symptoms</a:t>
            </a:r>
          </a:p>
          <a:p>
            <a:pPr marL="0" indent="0">
              <a:buNone/>
            </a:pPr>
            <a:endParaRPr lang="en-US" sz="3300" b="1" dirty="0"/>
          </a:p>
          <a:p>
            <a:pPr marL="0" indent="0">
              <a:buNone/>
            </a:pPr>
            <a:r>
              <a:rPr lang="en-US" sz="3300" b="1" dirty="0"/>
              <a:t>10 Organ systems</a:t>
            </a:r>
            <a:endParaRPr lang="en-US" sz="3000" b="1" dirty="0"/>
          </a:p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715F7A-3823-4DD9-B9CE-F4879332A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344" y="340741"/>
            <a:ext cx="46482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Long COVID – The Symptom Catalogue</a:t>
            </a:r>
          </a:p>
        </p:txBody>
      </p:sp>
    </p:spTree>
    <p:extLst>
      <p:ext uri="{BB962C8B-B14F-4D97-AF65-F5344CB8AC3E}">
        <p14:creationId xmlns:p14="http://schemas.microsoft.com/office/powerpoint/2010/main" val="223767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9B3F5-D1C0-4CC0-8400-3083D092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Long COVID – Impact on daily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4300-7640-4AD7-88BB-8A4EA60FC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40% of patients reported moderate to severe shortness of breath (MRC Breathlessness Scale)</a:t>
            </a:r>
          </a:p>
          <a:p>
            <a:r>
              <a:rPr lang="en-US" dirty="0"/>
              <a:t>78% of patients reported problematic fatigue (Fatigue Severity Score)</a:t>
            </a:r>
          </a:p>
          <a:p>
            <a:r>
              <a:rPr lang="en-US" dirty="0"/>
              <a:t>63% of patients scored for at least mild cognitive impairment (Neuro-</a:t>
            </a:r>
            <a:r>
              <a:rPr lang="en-US" dirty="0" err="1"/>
              <a:t>Qol</a:t>
            </a:r>
            <a:r>
              <a:rPr lang="en-US" dirty="0"/>
              <a:t>)</a:t>
            </a:r>
          </a:p>
          <a:p>
            <a:r>
              <a:rPr lang="en-US" dirty="0"/>
              <a:t>62% of patients have had to change their employment status as a result of their symptoms</a:t>
            </a:r>
          </a:p>
        </p:txBody>
      </p:sp>
      <p:sp>
        <p:nvSpPr>
          <p:cNvPr id="4" name="Google Shape;258;p37">
            <a:extLst>
              <a:ext uri="{FF2B5EF4-FFF2-40B4-BE49-F238E27FC236}">
                <a16:creationId xmlns:a16="http://schemas.microsoft.com/office/drawing/2014/main" id="{27025213-0676-4850-8519-EE2DF170766D}"/>
              </a:ext>
            </a:extLst>
          </p:cNvPr>
          <p:cNvSpPr txBox="1">
            <a:spLocks/>
          </p:cNvSpPr>
          <p:nvPr/>
        </p:nvSpPr>
        <p:spPr>
          <a:xfrm>
            <a:off x="5210628" y="6328229"/>
            <a:ext cx="6981372" cy="529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Tabacof et al, (2022)</a:t>
            </a:r>
          </a:p>
        </p:txBody>
      </p:sp>
    </p:spTree>
    <p:extLst>
      <p:ext uri="{BB962C8B-B14F-4D97-AF65-F5344CB8AC3E}">
        <p14:creationId xmlns:p14="http://schemas.microsoft.com/office/powerpoint/2010/main" val="384467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2750-CFE9-4FBF-A2C4-42F5C6808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Long COVID: </a:t>
            </a:r>
            <a:r>
              <a:rPr lang="en-US" b="1" u="sng" dirty="0"/>
              <a:t>How</a:t>
            </a:r>
            <a:r>
              <a:rPr lang="en-US" dirty="0"/>
              <a:t> are we treating it?</a:t>
            </a:r>
          </a:p>
        </p:txBody>
      </p:sp>
    </p:spTree>
    <p:extLst>
      <p:ext uri="{BB962C8B-B14F-4D97-AF65-F5344CB8AC3E}">
        <p14:creationId xmlns:p14="http://schemas.microsoft.com/office/powerpoint/2010/main" val="4217959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C3B3F20-9E41-44FF-85F2-B0BEEC1154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6311363"/>
              </p:ext>
            </p:extLst>
          </p:nvPr>
        </p:nvGraphicFramePr>
        <p:xfrm>
          <a:off x="132860" y="1268584"/>
          <a:ext cx="120591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897574E-6A48-4C1A-9F55-A3D1D1317768}"/>
              </a:ext>
            </a:extLst>
          </p:cNvPr>
          <p:cNvSpPr txBox="1">
            <a:spLocks/>
          </p:cNvSpPr>
          <p:nvPr/>
        </p:nvSpPr>
        <p:spPr>
          <a:xfrm>
            <a:off x="347472" y="170749"/>
            <a:ext cx="114970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</a:rPr>
              <a:t>A typical Long COVID care pathway</a:t>
            </a:r>
          </a:p>
        </p:txBody>
      </p:sp>
    </p:spTree>
    <p:extLst>
      <p:ext uri="{BB962C8B-B14F-4D97-AF65-F5344CB8AC3E}">
        <p14:creationId xmlns:p14="http://schemas.microsoft.com/office/powerpoint/2010/main" val="1759492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C3B3F20-9E41-44FF-85F2-B0BEEC1154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6046954"/>
              </p:ext>
            </p:extLst>
          </p:nvPr>
        </p:nvGraphicFramePr>
        <p:xfrm>
          <a:off x="132860" y="1268584"/>
          <a:ext cx="120591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897574E-6A48-4C1A-9F55-A3D1D1317768}"/>
              </a:ext>
            </a:extLst>
          </p:cNvPr>
          <p:cNvSpPr txBox="1">
            <a:spLocks/>
          </p:cNvSpPr>
          <p:nvPr/>
        </p:nvSpPr>
        <p:spPr>
          <a:xfrm>
            <a:off x="347472" y="170749"/>
            <a:ext cx="114970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</a:rPr>
              <a:t>Full workup and cardiac “clearance”</a:t>
            </a:r>
          </a:p>
        </p:txBody>
      </p:sp>
    </p:spTree>
    <p:extLst>
      <p:ext uri="{BB962C8B-B14F-4D97-AF65-F5344CB8AC3E}">
        <p14:creationId xmlns:p14="http://schemas.microsoft.com/office/powerpoint/2010/main" val="2759236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9B3F5-D1C0-4CC0-8400-3083D092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Long COVID – Triggers and how to avoid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4300-7640-4AD7-88BB-8A4EA60FC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108" y="1825625"/>
            <a:ext cx="5571892" cy="4351338"/>
          </a:xfrm>
        </p:spPr>
        <p:txBody>
          <a:bodyPr/>
          <a:lstStyle/>
          <a:p>
            <a:r>
              <a:rPr lang="en-US" dirty="0"/>
              <a:t>Physical or cognitive exertion (86%) </a:t>
            </a:r>
          </a:p>
          <a:p>
            <a:r>
              <a:rPr lang="en-US" dirty="0"/>
              <a:t>Stress (69%) </a:t>
            </a:r>
          </a:p>
          <a:p>
            <a:r>
              <a:rPr lang="en-US" dirty="0"/>
              <a:t>Dehydration (49%) </a:t>
            </a:r>
          </a:p>
          <a:p>
            <a:r>
              <a:rPr lang="en-US" dirty="0"/>
              <a:t>Weather changes (37%) 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  <a:p>
            <a:r>
              <a:rPr lang="en-US" dirty="0"/>
              <a:t>Consuming large meals (28%)</a:t>
            </a:r>
          </a:p>
          <a:p>
            <a:r>
              <a:rPr lang="en-US" dirty="0"/>
              <a:t>Premenstrual period (22%)</a:t>
            </a:r>
          </a:p>
          <a:p>
            <a:r>
              <a:rPr lang="en-US" dirty="0"/>
              <a:t>Alcohol consumption (22%)</a:t>
            </a:r>
          </a:p>
        </p:txBody>
      </p:sp>
      <p:sp>
        <p:nvSpPr>
          <p:cNvPr id="4" name="Google Shape;258;p37">
            <a:extLst>
              <a:ext uri="{FF2B5EF4-FFF2-40B4-BE49-F238E27FC236}">
                <a16:creationId xmlns:a16="http://schemas.microsoft.com/office/drawing/2014/main" id="{098E0326-D194-40CD-A45A-AC96B85A17EE}"/>
              </a:ext>
            </a:extLst>
          </p:cNvPr>
          <p:cNvSpPr txBox="1">
            <a:spLocks/>
          </p:cNvSpPr>
          <p:nvPr/>
        </p:nvSpPr>
        <p:spPr>
          <a:xfrm>
            <a:off x="5210628" y="6328229"/>
            <a:ext cx="6981372" cy="529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Tabacof et al, (2022)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47A3F1-6D00-4A9D-B636-CE724254C3E9}"/>
              </a:ext>
            </a:extLst>
          </p:cNvPr>
          <p:cNvSpPr txBox="1">
            <a:spLocks/>
          </p:cNvSpPr>
          <p:nvPr/>
        </p:nvSpPr>
        <p:spPr>
          <a:xfrm>
            <a:off x="6620108" y="1825625"/>
            <a:ext cx="55718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Pacing/Energy conservation</a:t>
            </a:r>
          </a:p>
          <a:p>
            <a:r>
              <a:rPr lang="en-US" dirty="0"/>
              <a:t>Environmental planning/control</a:t>
            </a:r>
          </a:p>
          <a:p>
            <a:r>
              <a:rPr lang="en-US" dirty="0"/>
              <a:t>Hydration plan *with* electrolytes</a:t>
            </a:r>
          </a:p>
          <a:p>
            <a:r>
              <a:rPr lang="en-US" dirty="0"/>
              <a:t>Planning meals and mealtimes  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  <a:p>
            <a:r>
              <a:rPr lang="en-US" dirty="0"/>
              <a:t>Strategies for blood pressure regulation</a:t>
            </a:r>
          </a:p>
          <a:p>
            <a:r>
              <a:rPr lang="en-US" dirty="0"/>
              <a:t>Mindfulness about caffeine and alcohol consumption</a:t>
            </a:r>
          </a:p>
        </p:txBody>
      </p:sp>
    </p:spTree>
    <p:extLst>
      <p:ext uri="{BB962C8B-B14F-4D97-AF65-F5344CB8AC3E}">
        <p14:creationId xmlns:p14="http://schemas.microsoft.com/office/powerpoint/2010/main" val="250456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C3B3F20-9E41-44FF-85F2-B0BEEC1154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012107"/>
              </p:ext>
            </p:extLst>
          </p:nvPr>
        </p:nvGraphicFramePr>
        <p:xfrm>
          <a:off x="132860" y="1268584"/>
          <a:ext cx="120591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897574E-6A48-4C1A-9F55-A3D1D1317768}"/>
              </a:ext>
            </a:extLst>
          </p:cNvPr>
          <p:cNvSpPr txBox="1">
            <a:spLocks/>
          </p:cNvSpPr>
          <p:nvPr/>
        </p:nvSpPr>
        <p:spPr>
          <a:xfrm>
            <a:off x="347472" y="170749"/>
            <a:ext cx="114970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</a:rPr>
              <a:t>Strategies for symptomatic relief of Long COVID</a:t>
            </a:r>
          </a:p>
        </p:txBody>
      </p:sp>
    </p:spTree>
    <p:extLst>
      <p:ext uri="{BB962C8B-B14F-4D97-AF65-F5344CB8AC3E}">
        <p14:creationId xmlns:p14="http://schemas.microsoft.com/office/powerpoint/2010/main" val="703801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C3B3F20-9E41-44FF-85F2-B0BEEC1154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4267760"/>
              </p:ext>
            </p:extLst>
          </p:nvPr>
        </p:nvGraphicFramePr>
        <p:xfrm>
          <a:off x="132860" y="1268584"/>
          <a:ext cx="120591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50BEC10-1EE4-4721-A8B7-F6B6BB87EE51}"/>
              </a:ext>
            </a:extLst>
          </p:cNvPr>
          <p:cNvSpPr txBox="1">
            <a:spLocks/>
          </p:cNvSpPr>
          <p:nvPr/>
        </p:nvSpPr>
        <p:spPr>
          <a:xfrm>
            <a:off x="347472" y="170749"/>
            <a:ext cx="114970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</a:rPr>
              <a:t>Strategies for symptomatic relief of Long COVID</a:t>
            </a:r>
          </a:p>
        </p:txBody>
      </p:sp>
    </p:spTree>
    <p:extLst>
      <p:ext uri="{BB962C8B-B14F-4D97-AF65-F5344CB8AC3E}">
        <p14:creationId xmlns:p14="http://schemas.microsoft.com/office/powerpoint/2010/main" val="3135745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494C-2BF6-48FA-AE06-2371CEA9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CO2 Levels, breath work and Long COVID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D89E6ED-E73B-4999-A20C-AD3D2F8569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0798920"/>
              </p:ext>
            </p:extLst>
          </p:nvPr>
        </p:nvGraphicFramePr>
        <p:xfrm>
          <a:off x="6287360" y="2297113"/>
          <a:ext cx="544830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11" descr="A picture containing whiteboard&#10;&#10;Description automatically generated">
            <a:extLst>
              <a:ext uri="{FF2B5EF4-FFF2-40B4-BE49-F238E27FC236}">
                <a16:creationId xmlns:a16="http://schemas.microsoft.com/office/drawing/2014/main" id="{31705BF9-A094-4D9C-8E16-2550990A2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700" y="2740637"/>
            <a:ext cx="2766845" cy="2766845"/>
          </a:xfrm>
          <a:prstGeom prst="rect">
            <a:avLst/>
          </a:prstGeom>
        </p:spPr>
      </p:pic>
      <p:sp>
        <p:nvSpPr>
          <p:cNvPr id="7" name="Google Shape;258;p37">
            <a:extLst>
              <a:ext uri="{FF2B5EF4-FFF2-40B4-BE49-F238E27FC236}">
                <a16:creationId xmlns:a16="http://schemas.microsoft.com/office/drawing/2014/main" id="{924DCC56-1F3D-47FE-9E62-680F2375279B}"/>
              </a:ext>
            </a:extLst>
          </p:cNvPr>
          <p:cNvSpPr txBox="1">
            <a:spLocks/>
          </p:cNvSpPr>
          <p:nvPr/>
        </p:nvSpPr>
        <p:spPr>
          <a:xfrm>
            <a:off x="10738624" y="6328229"/>
            <a:ext cx="1700131" cy="529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Wood et al, 2021</a:t>
            </a:r>
          </a:p>
        </p:txBody>
      </p:sp>
      <p:sp>
        <p:nvSpPr>
          <p:cNvPr id="8" name="Google Shape;258;p37">
            <a:extLst>
              <a:ext uri="{FF2B5EF4-FFF2-40B4-BE49-F238E27FC236}">
                <a16:creationId xmlns:a16="http://schemas.microsoft.com/office/drawing/2014/main" id="{1F6D52FA-D03A-4BDE-8FE9-98C04D098094}"/>
              </a:ext>
            </a:extLst>
          </p:cNvPr>
          <p:cNvSpPr txBox="1">
            <a:spLocks/>
          </p:cNvSpPr>
          <p:nvPr/>
        </p:nvSpPr>
        <p:spPr>
          <a:xfrm>
            <a:off x="7802135" y="3429000"/>
            <a:ext cx="1700131" cy="529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85228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C3B3F20-9E41-44FF-85F2-B0BEEC1154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0184152"/>
              </p:ext>
            </p:extLst>
          </p:nvPr>
        </p:nvGraphicFramePr>
        <p:xfrm>
          <a:off x="132860" y="1268584"/>
          <a:ext cx="120591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BAE1FC8-B5EE-4163-8584-7F96ED3F2972}"/>
              </a:ext>
            </a:extLst>
          </p:cNvPr>
          <p:cNvSpPr txBox="1">
            <a:spLocks/>
          </p:cNvSpPr>
          <p:nvPr/>
        </p:nvSpPr>
        <p:spPr>
          <a:xfrm>
            <a:off x="347472" y="170749"/>
            <a:ext cx="114970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</a:rPr>
              <a:t>Strategies for symptomatic relief of Long COVID</a:t>
            </a:r>
          </a:p>
        </p:txBody>
      </p:sp>
    </p:spTree>
    <p:extLst>
      <p:ext uri="{BB962C8B-B14F-4D97-AF65-F5344CB8AC3E}">
        <p14:creationId xmlns:p14="http://schemas.microsoft.com/office/powerpoint/2010/main" val="1183529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E1DBE-479E-4984-8D6E-17490CDDC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Rehab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F45F5-8D1C-44F6-B9DA-6F2A303ED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Very little good news</a:t>
            </a:r>
          </a:p>
          <a:p>
            <a:r>
              <a:rPr lang="en-US" dirty="0"/>
              <a:t>Autonomic rehabilitation might help, but not consistently</a:t>
            </a:r>
          </a:p>
          <a:p>
            <a:r>
              <a:rPr lang="en-US" dirty="0"/>
              <a:t>Brain games, </a:t>
            </a:r>
            <a:r>
              <a:rPr lang="en-US" dirty="0" err="1"/>
              <a:t>etc</a:t>
            </a:r>
            <a:r>
              <a:rPr lang="en-US" dirty="0"/>
              <a:t> don’t appear to work and can be needless exertion</a:t>
            </a:r>
          </a:p>
          <a:p>
            <a:r>
              <a:rPr lang="en-US" dirty="0"/>
              <a:t>Lifestyle strategies help with management of symptoms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2B80A0-24EE-46CA-84DF-8FE71EA25F59}"/>
              </a:ext>
            </a:extLst>
          </p:cNvPr>
          <p:cNvSpPr txBox="1">
            <a:spLocks/>
          </p:cNvSpPr>
          <p:nvPr/>
        </p:nvSpPr>
        <p:spPr>
          <a:xfrm>
            <a:off x="7896367" y="1253331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2751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C3B3F20-9E41-44FF-85F2-B0BEEC1154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0629962"/>
              </p:ext>
            </p:extLst>
          </p:nvPr>
        </p:nvGraphicFramePr>
        <p:xfrm>
          <a:off x="132860" y="1268584"/>
          <a:ext cx="120591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1D8F01EC-4E6F-4AC8-A90A-1A105C9FA5CB}"/>
              </a:ext>
            </a:extLst>
          </p:cNvPr>
          <p:cNvSpPr txBox="1">
            <a:spLocks/>
          </p:cNvSpPr>
          <p:nvPr/>
        </p:nvSpPr>
        <p:spPr>
          <a:xfrm>
            <a:off x="347472" y="170749"/>
            <a:ext cx="114970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</a:rPr>
              <a:t>Strategies for symptomatic relief of Long COVID</a:t>
            </a:r>
          </a:p>
        </p:txBody>
      </p:sp>
    </p:spTree>
    <p:extLst>
      <p:ext uri="{BB962C8B-B14F-4D97-AF65-F5344CB8AC3E}">
        <p14:creationId xmlns:p14="http://schemas.microsoft.com/office/powerpoint/2010/main" val="247162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7C050-1011-4ED7-B22F-0CFC96D75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1" y="14630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Autonomic Rehabilitation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5E0D386-CB3F-4F24-B87C-7E3E34CCB5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" r="1" b="4063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B766F-EA79-40D9-8D32-6768AF272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1" y="2336800"/>
            <a:ext cx="6894238" cy="4521200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This is NOT exercise therapy to treat “deconditioning”</a:t>
            </a:r>
          </a:p>
          <a:p>
            <a:r>
              <a:rPr lang="en-US" sz="2200" dirty="0"/>
              <a:t>Long COVID is NOT deconditioning</a:t>
            </a:r>
          </a:p>
          <a:p>
            <a:r>
              <a:rPr lang="en-US" sz="2200" dirty="0"/>
              <a:t>This is rehabilitation that is specifically designed to treat autonomic dysfunction</a:t>
            </a:r>
          </a:p>
          <a:p>
            <a:r>
              <a:rPr lang="en-US" sz="2200" dirty="0"/>
              <a:t>In the majority of cases we start with specific body movements that will trigger slight autonomic activity and we train gentle regulation techniques and progress position and context from there. 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If someone starts you off at the Levine Protocol/aerobic exercise level on visit 1, they are not doing autonomic rehabilitation correctly</a:t>
            </a:r>
          </a:p>
          <a:p>
            <a:r>
              <a:rPr lang="en-US" sz="2200" dirty="0"/>
              <a:t>This is intense, time-consuming and challenging rehabilitation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25046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67A9-FCC1-405A-9F04-93F11A9E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Autonomic rehabilitation - know your symptoms!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4CDAB08-E903-4CEC-8B99-E8FD8DBDB0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8259" y="1825624"/>
          <a:ext cx="11779623" cy="503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1216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4C13F71-EAD5-4542-96D6-706AF22AD7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688157"/>
              </p:ext>
            </p:extLst>
          </p:nvPr>
        </p:nvGraphicFramePr>
        <p:xfrm>
          <a:off x="1058931" y="1715465"/>
          <a:ext cx="3816845" cy="245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3E0B57A-1E3B-47FE-8B02-DC40C5E07564}"/>
              </a:ext>
            </a:extLst>
          </p:cNvPr>
          <p:cNvGraphicFramePr>
            <a:graphicFrameLocks/>
          </p:cNvGraphicFramePr>
          <p:nvPr/>
        </p:nvGraphicFramePr>
        <p:xfrm>
          <a:off x="1058931" y="4299086"/>
          <a:ext cx="3816845" cy="245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72F9FC4-CC3C-49F1-AF33-1F4E99CB7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284265"/>
            <a:ext cx="10451592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Autonomic rehabilitation eases Long COVID symptoms and improves function (n = 113)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4FDC4B5-F923-4D6B-86BF-CFA61868F0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8031472"/>
              </p:ext>
            </p:extLst>
          </p:nvPr>
        </p:nvGraphicFramePr>
        <p:xfrm>
          <a:off x="7011306" y="1717500"/>
          <a:ext cx="3816845" cy="2447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3286D4D-BBCC-4411-A700-7C19DF9C8C1A}"/>
              </a:ext>
            </a:extLst>
          </p:cNvPr>
          <p:cNvGraphicFramePr>
            <a:graphicFrameLocks/>
          </p:cNvGraphicFramePr>
          <p:nvPr/>
        </p:nvGraphicFramePr>
        <p:xfrm>
          <a:off x="7011307" y="4272342"/>
          <a:ext cx="3816845" cy="245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D9E7151-1E7A-40D6-99A8-80FB7C3064AE}"/>
              </a:ext>
            </a:extLst>
          </p:cNvPr>
          <p:cNvSpPr txBox="1"/>
          <p:nvPr/>
        </p:nvSpPr>
        <p:spPr>
          <a:xfrm>
            <a:off x="3830631" y="2446557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87B552-3438-492C-8CD5-D02CA8858A44}"/>
              </a:ext>
            </a:extLst>
          </p:cNvPr>
          <p:cNvSpPr txBox="1"/>
          <p:nvPr/>
        </p:nvSpPr>
        <p:spPr>
          <a:xfrm>
            <a:off x="3830631" y="456029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D4C91-06C8-45BE-91EB-78DC81DDA40B}"/>
              </a:ext>
            </a:extLst>
          </p:cNvPr>
          <p:cNvSpPr txBox="1"/>
          <p:nvPr/>
        </p:nvSpPr>
        <p:spPr>
          <a:xfrm>
            <a:off x="9757170" y="264661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564312-A19E-49A5-9421-1C18D72E1F6F}"/>
              </a:ext>
            </a:extLst>
          </p:cNvPr>
          <p:cNvSpPr txBox="1"/>
          <p:nvPr/>
        </p:nvSpPr>
        <p:spPr>
          <a:xfrm>
            <a:off x="9757170" y="456029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*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642DE07-EF18-4B91-A2DE-4EE13AB3122B}"/>
              </a:ext>
            </a:extLst>
          </p:cNvPr>
          <p:cNvSpPr txBox="1">
            <a:spLocks/>
          </p:cNvSpPr>
          <p:nvPr/>
        </p:nvSpPr>
        <p:spPr>
          <a:xfrm>
            <a:off x="8115882" y="6100478"/>
            <a:ext cx="619247" cy="24011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/>
              <a:t>Baseline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E632567-F855-4841-A37D-7D6F0D4A9B4B}"/>
              </a:ext>
            </a:extLst>
          </p:cNvPr>
          <p:cNvSpPr txBox="1">
            <a:spLocks/>
          </p:cNvSpPr>
          <p:nvPr/>
        </p:nvSpPr>
        <p:spPr>
          <a:xfrm>
            <a:off x="9583476" y="6100478"/>
            <a:ext cx="784832" cy="24011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/>
              <a:t>Follow-up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F41269-7F61-498A-917A-1A99F1B68AB5}"/>
              </a:ext>
            </a:extLst>
          </p:cNvPr>
          <p:cNvSpPr/>
          <p:nvPr/>
        </p:nvSpPr>
        <p:spPr>
          <a:xfrm>
            <a:off x="6734175" y="1609828"/>
            <a:ext cx="4324350" cy="26625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5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8DEC82-2136-4CC3-AEE9-46DB0DE4C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Additional resources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01BEA64-2C7D-46CE-832D-FB053F4B3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67" y="2897980"/>
            <a:ext cx="5455917" cy="305531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8BAF70D8-E9E2-4592-BF1D-C48E68693B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73" y="2910104"/>
            <a:ext cx="5455917" cy="303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44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D657179-5E40-452B-92F8-0F1FA9594867}"/>
              </a:ext>
            </a:extLst>
          </p:cNvPr>
          <p:cNvSpPr txBox="1">
            <a:spLocks/>
          </p:cNvSpPr>
          <p:nvPr/>
        </p:nvSpPr>
        <p:spPr>
          <a:xfrm>
            <a:off x="838200" y="3116173"/>
            <a:ext cx="10515600" cy="6256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Treating the source: exploring the </a:t>
            </a:r>
            <a:r>
              <a:rPr lang="en-US" b="1" u="sng" dirty="0">
                <a:latin typeface="+mn-lt"/>
              </a:rPr>
              <a:t>pathogenesis</a:t>
            </a:r>
            <a:r>
              <a:rPr lang="en-US" dirty="0">
                <a:latin typeface="+mn-lt"/>
              </a:rPr>
              <a:t> of Long COVID</a:t>
            </a:r>
          </a:p>
          <a:p>
            <a:br>
              <a:rPr lang="en-US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71036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668E9B5-CC7F-46E4-837D-16DD2572D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284265"/>
            <a:ext cx="10451592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Multiple potential underlying causes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FF362E4-7AFA-4AC2-9249-DC3838E258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4655883"/>
              </p:ext>
            </p:extLst>
          </p:nvPr>
        </p:nvGraphicFramePr>
        <p:xfrm>
          <a:off x="1550537" y="1609828"/>
          <a:ext cx="9090925" cy="465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33775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B159FC-1402-4A4F-8909-33D29D245A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53"/>
          <a:stretch/>
        </p:blipFill>
        <p:spPr>
          <a:xfrm>
            <a:off x="237217" y="2196210"/>
            <a:ext cx="3529109" cy="2465580"/>
          </a:xfrm>
          <a:prstGeom prst="rect">
            <a:avLst/>
          </a:prstGeom>
        </p:spPr>
      </p:pic>
      <p:pic>
        <p:nvPicPr>
          <p:cNvPr id="5" name="Picture 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CBFBBEE-E874-41ED-9EC5-FEFA16FCA4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 r="7598"/>
          <a:stretch/>
        </p:blipFill>
        <p:spPr>
          <a:xfrm>
            <a:off x="4285397" y="750340"/>
            <a:ext cx="3553968" cy="5257848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462B327-0E4C-48C6-9621-D165723A9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560" y="1652016"/>
            <a:ext cx="3553968" cy="35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28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809B8-BFA9-431E-AAF7-118C76B6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Autoantibodies and cytokines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8B0E8-9F81-4E7A-A869-349021623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We’re seeing findings consistent with autoimmunity in many patients:</a:t>
            </a:r>
          </a:p>
          <a:p>
            <a:pPr lvl="1"/>
            <a:r>
              <a:rPr lang="en-US" dirty="0"/>
              <a:t>Biomarkers of overactive B Cell immunity</a:t>
            </a:r>
          </a:p>
          <a:p>
            <a:pPr lvl="1"/>
            <a:r>
              <a:rPr lang="en-US" dirty="0"/>
              <a:t>Significant autoantibody production</a:t>
            </a:r>
          </a:p>
          <a:p>
            <a:r>
              <a:rPr lang="en-US" dirty="0"/>
              <a:t>However, these biomarkers may be symptom- and person-specific</a:t>
            </a:r>
          </a:p>
          <a:p>
            <a:r>
              <a:rPr lang="en-US" dirty="0"/>
              <a:t>We do not have targeted treatments for these findings</a:t>
            </a:r>
          </a:p>
        </p:txBody>
      </p:sp>
      <p:sp>
        <p:nvSpPr>
          <p:cNvPr id="4" name="Google Shape;258;p37">
            <a:extLst>
              <a:ext uri="{FF2B5EF4-FFF2-40B4-BE49-F238E27FC236}">
                <a16:creationId xmlns:a16="http://schemas.microsoft.com/office/drawing/2014/main" id="{C38FBD5E-44C8-48AB-B377-2EB9DB9E3520}"/>
              </a:ext>
            </a:extLst>
          </p:cNvPr>
          <p:cNvSpPr txBox="1">
            <a:spLocks/>
          </p:cNvSpPr>
          <p:nvPr/>
        </p:nvSpPr>
        <p:spPr>
          <a:xfrm>
            <a:off x="9740901" y="6328229"/>
            <a:ext cx="2451100" cy="529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1100" dirty="0" err="1"/>
              <a:t>Mehandru</a:t>
            </a:r>
            <a:r>
              <a:rPr lang="en-US" sz="1100" dirty="0"/>
              <a:t> et al., 2022</a:t>
            </a:r>
            <a:endParaRPr 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39BF04-6A31-4BFA-8DD1-AD6C94D606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75" t="19445" r="20521" b="43148"/>
          <a:stretch/>
        </p:blipFill>
        <p:spPr>
          <a:xfrm>
            <a:off x="7379073" y="1384300"/>
            <a:ext cx="4723655" cy="494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0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809B8-BFA9-431E-AAF7-118C76B6B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US" dirty="0"/>
              <a:t>Viral Persistence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8962A0-60D9-464E-9529-ED6BEA6F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r>
              <a:rPr lang="en-US" dirty="0"/>
              <a:t>Viral persistence and spike proteins have been found in patients with Long COVID</a:t>
            </a:r>
          </a:p>
          <a:p>
            <a:r>
              <a:rPr lang="en-US" dirty="0"/>
              <a:t>Partnering with Amy and Saurabh to push this research to the next level</a:t>
            </a:r>
          </a:p>
          <a:p>
            <a:r>
              <a:rPr lang="en-US" dirty="0"/>
              <a:t>Understanding HOW persistent virus may be interacting without the surrounding tissue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person in a white coat&#10;&#10;Description automatically generated with medium confidence">
            <a:extLst>
              <a:ext uri="{FF2B5EF4-FFF2-40B4-BE49-F238E27FC236}">
                <a16:creationId xmlns:a16="http://schemas.microsoft.com/office/drawing/2014/main" id="{EB0C77E9-A222-471A-B88E-6BC8B9AE5C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780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0" name="Arc 1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70A73199-FDEF-44E2-85D2-4BE98B7E70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6" r="-3" b="10513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04123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0BA1-B91B-4F2C-B985-680846B3D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#TeamCLOTS!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AB97A-F1DB-40D3-85AA-A08FB4235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 err="1"/>
              <a:t>Resia</a:t>
            </a:r>
            <a:r>
              <a:rPr lang="en-US" dirty="0"/>
              <a:t> Pretorius, Douglas Kell, </a:t>
            </a:r>
            <a:r>
              <a:rPr lang="en-US" dirty="0" err="1"/>
              <a:t>Asad</a:t>
            </a:r>
            <a:r>
              <a:rPr lang="en-US" dirty="0"/>
              <a:t> Kahn, Martin </a:t>
            </a:r>
            <a:r>
              <a:rPr lang="en-US" dirty="0" err="1"/>
              <a:t>Kraeter</a:t>
            </a:r>
            <a:r>
              <a:rPr lang="en-US" dirty="0"/>
              <a:t>, </a:t>
            </a:r>
            <a:r>
              <a:rPr lang="en-US" dirty="0" err="1"/>
              <a:t>Beate</a:t>
            </a:r>
            <a:r>
              <a:rPr lang="en-US" dirty="0"/>
              <a:t> Jaeger, Anna Brooks, Jaco Laubscher + 20 other phenomenal scientists all around the world are chasing this theory</a:t>
            </a:r>
          </a:p>
          <a:p>
            <a:r>
              <a:rPr lang="en-US" dirty="0"/>
              <a:t>People with Long COVID show signs of platelet pathology and </a:t>
            </a:r>
            <a:r>
              <a:rPr lang="en-US" dirty="0" err="1"/>
              <a:t>microclot</a:t>
            </a:r>
            <a:r>
              <a:rPr lang="en-US" dirty="0"/>
              <a:t> formation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F250EF-0842-4ADC-A3AC-C461ABCED5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74" t="23589" r="31279" b="14226"/>
          <a:stretch/>
        </p:blipFill>
        <p:spPr>
          <a:xfrm>
            <a:off x="5897545" y="681037"/>
            <a:ext cx="6333811" cy="5747613"/>
          </a:xfrm>
          <a:prstGeom prst="rect">
            <a:avLst/>
          </a:prstGeom>
        </p:spPr>
      </p:pic>
      <p:sp>
        <p:nvSpPr>
          <p:cNvPr id="6" name="Google Shape;258;p37">
            <a:extLst>
              <a:ext uri="{FF2B5EF4-FFF2-40B4-BE49-F238E27FC236}">
                <a16:creationId xmlns:a16="http://schemas.microsoft.com/office/drawing/2014/main" id="{E9320DD1-CFD9-41F7-B888-85A4800DB057}"/>
              </a:ext>
            </a:extLst>
          </p:cNvPr>
          <p:cNvSpPr txBox="1">
            <a:spLocks/>
          </p:cNvSpPr>
          <p:nvPr/>
        </p:nvSpPr>
        <p:spPr>
          <a:xfrm>
            <a:off x="9740901" y="6328229"/>
            <a:ext cx="2451100" cy="529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1100" dirty="0"/>
              <a:t>Pretorius et al., 2021</a:t>
            </a:r>
            <a:endParaRPr 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68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CustomShape 1"/>
          <p:cNvSpPr/>
          <p:nvPr/>
        </p:nvSpPr>
        <p:spPr>
          <a:xfrm>
            <a:off x="2193757" y="159375"/>
            <a:ext cx="7804247" cy="71914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044" tIns="46044" rIns="46044" bIns="46044" anchor="ctr"/>
          <a:lstStyle/>
          <a:p>
            <a:pPr algn="ctr">
              <a:lnSpc>
                <a:spcPct val="100000"/>
              </a:lnSpc>
            </a:pPr>
            <a:r>
              <a:rPr lang="en-US" sz="5600" b="1" spc="-1" dirty="0"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Acknowledgements</a:t>
            </a:r>
            <a:endParaRPr lang="en-US" sz="1300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7" name="CustomShape 2"/>
          <p:cNvSpPr/>
          <p:nvPr/>
        </p:nvSpPr>
        <p:spPr>
          <a:xfrm>
            <a:off x="3339956" y="768722"/>
            <a:ext cx="2674284" cy="2970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044" tIns="46044" rIns="46044" bIns="46044" anchor="ctr"/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Our caring doctors and therapists</a:t>
            </a:r>
          </a:p>
          <a:p>
            <a:pPr>
              <a:lnSpc>
                <a:spcPct val="100000"/>
              </a:lnSpc>
            </a:pPr>
            <a:endParaRPr lang="en-US" sz="16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Our amazing interns and past lab members</a:t>
            </a:r>
          </a:p>
          <a:p>
            <a:pPr>
              <a:lnSpc>
                <a:spcPct val="100000"/>
              </a:lnSpc>
            </a:pPr>
            <a:endParaRPr lang="en-US" sz="13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13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Helvetica Light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All of our patients and the incredible patient-led groups</a:t>
            </a:r>
            <a:endParaRPr lang="en-US" sz="1600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1BA8EC-C8F6-440C-8DC1-4080089E3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956" y="5148822"/>
            <a:ext cx="684975" cy="6849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348756-80F7-46CA-8DB4-67A4E0D1E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956" y="4199831"/>
            <a:ext cx="684975" cy="6849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0F27C5F-31A7-4526-8A42-7E6EAFB28B30}"/>
              </a:ext>
            </a:extLst>
          </p:cNvPr>
          <p:cNvSpPr txBox="1"/>
          <p:nvPr/>
        </p:nvSpPr>
        <p:spPr>
          <a:xfrm>
            <a:off x="4006831" y="5296013"/>
            <a:ext cx="1529940" cy="372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@</a:t>
            </a:r>
            <a:r>
              <a:rPr lang="en-US" dirty="0" err="1"/>
              <a:t>putrino_lab</a:t>
            </a:r>
            <a:endParaRPr lang="en-US" dirty="0"/>
          </a:p>
        </p:txBody>
      </p:sp>
      <p:pic>
        <p:nvPicPr>
          <p:cNvPr id="9" name="Picture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58"/>
          <a:stretch/>
        </p:blipFill>
        <p:spPr bwMode="auto">
          <a:xfrm>
            <a:off x="8008286" y="1259682"/>
            <a:ext cx="2236594" cy="2754255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7A0344C-C03C-40A6-92A9-C47693A800C3}"/>
              </a:ext>
            </a:extLst>
          </p:cNvPr>
          <p:cNvSpPr txBox="1"/>
          <p:nvPr/>
        </p:nvSpPr>
        <p:spPr>
          <a:xfrm>
            <a:off x="4014739" y="4348602"/>
            <a:ext cx="1454201" cy="372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@PutrinoLab</a:t>
            </a:r>
            <a:endParaRPr lang="en-US" dirty="0"/>
          </a:p>
        </p:txBody>
      </p:sp>
      <p:sp>
        <p:nvSpPr>
          <p:cNvPr id="1069" name="CustomShape 4"/>
          <p:cNvSpPr/>
          <p:nvPr/>
        </p:nvSpPr>
        <p:spPr>
          <a:xfrm>
            <a:off x="380896" y="2094846"/>
            <a:ext cx="2027583" cy="3575926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6044" tIns="46044" rIns="46044" bIns="46044" anchor="ctr"/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Mount Sinai Team</a:t>
            </a:r>
            <a:endParaRPr lang="en-US" sz="16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Joe Herrera</a:t>
            </a: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Lori McKenna </a:t>
            </a:r>
          </a:p>
          <a:p>
            <a:pPr>
              <a:lnSpc>
                <a:spcPct val="100000"/>
              </a:lnSpc>
            </a:pP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Melissa Gunning</a:t>
            </a:r>
          </a:p>
          <a:p>
            <a:pPr>
              <a:lnSpc>
                <a:spcPct val="100000"/>
              </a:lnSpc>
            </a:pP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Mariam Zakhary</a:t>
            </a:r>
          </a:p>
          <a:p>
            <a:pPr>
              <a:lnSpc>
                <a:spcPct val="100000"/>
              </a:lnSpc>
            </a:pP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Angela Riccobono</a:t>
            </a:r>
          </a:p>
          <a:p>
            <a:pPr>
              <a:lnSpc>
                <a:spcPct val="100000"/>
              </a:lnSpc>
            </a:pP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Dayna McCarthy</a:t>
            </a:r>
          </a:p>
          <a:p>
            <a:pPr>
              <a:lnSpc>
                <a:spcPct val="100000"/>
              </a:lnSpc>
            </a:pPr>
            <a:endParaRPr lang="en-US" sz="16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Abilities Research Center</a:t>
            </a:r>
            <a:endParaRPr lang="en-US" sz="13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Jenna Tosto-Mancuso</a:t>
            </a: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Laura Tabacof</a:t>
            </a: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Jamie Wood</a:t>
            </a: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Mar Cortes</a:t>
            </a: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Erica Breyman</a:t>
            </a: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Leila Nasr</a:t>
            </a:r>
          </a:p>
          <a:p>
            <a:r>
              <a:rPr lang="en-US" sz="1600" spc="-1" dirty="0" err="1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Loreene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 Correa-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esnard</a:t>
            </a:r>
            <a:endParaRPr lang="en-US" sz="16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Helvetica Light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Katie Malone</a:t>
            </a:r>
            <a:endParaRPr lang="en-US" sz="13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Keith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Embler</a:t>
            </a:r>
            <a:endParaRPr lang="en-US" sz="16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Helvetica Light"/>
              <a:cs typeface="Arial" panose="020B0604020202020204" pitchFamily="34" charset="0"/>
            </a:endParaRPr>
          </a:p>
          <a:p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Helvetica Light"/>
                <a:cs typeface="Arial" panose="020B0604020202020204" pitchFamily="34" charset="0"/>
              </a:rPr>
              <a:t>Adam Fry</a:t>
            </a:r>
          </a:p>
          <a:p>
            <a:pPr>
              <a:lnSpc>
                <a:spcPct val="100000"/>
              </a:lnSpc>
            </a:pP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Gabby Rozanski</a:t>
            </a:r>
          </a:p>
          <a:p>
            <a:pPr>
              <a:lnSpc>
                <a:spcPct val="100000"/>
              </a:lnSpc>
            </a:pPr>
            <a:endParaRPr lang="en-US" sz="16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Wife (long-suffering)</a:t>
            </a:r>
            <a:br>
              <a:rPr lang="en-US" sz="16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Rose Perry</a:t>
            </a:r>
          </a:p>
        </p:txBody>
      </p:sp>
      <p:pic>
        <p:nvPicPr>
          <p:cNvPr id="17" name="Picture 16" descr="Text, logo&#10;&#10;Description automatically generated">
            <a:extLst>
              <a:ext uri="{FF2B5EF4-FFF2-40B4-BE49-F238E27FC236}">
                <a16:creationId xmlns:a16="http://schemas.microsoft.com/office/drawing/2014/main" id="{AEBF617A-80CE-42CD-ADB7-F549174CBF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487" y="4395104"/>
            <a:ext cx="5466192" cy="173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42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9575</TotalTime>
  <Words>1235</Words>
  <Application>Microsoft Macintosh PowerPoint</Application>
  <PresentationFormat>Widescreen</PresentationFormat>
  <Paragraphs>202</Paragraphs>
  <Slides>26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Long COVID: What we know about a new infection-associated illness</vt:lpstr>
      <vt:lpstr>PowerPoint Presentation</vt:lpstr>
      <vt:lpstr>Long COVID: What are we treating?</vt:lpstr>
      <vt:lpstr>Long COVID – The Symptom Catalogue</vt:lpstr>
      <vt:lpstr>Long COVID – Impact on daily participation</vt:lpstr>
      <vt:lpstr>Long COVID: How are we treating it?</vt:lpstr>
      <vt:lpstr>PowerPoint Presentation</vt:lpstr>
      <vt:lpstr>PowerPoint Presentation</vt:lpstr>
      <vt:lpstr>Long COVID – Triggers and how to avoid them</vt:lpstr>
      <vt:lpstr>PowerPoint Presentation</vt:lpstr>
      <vt:lpstr>PowerPoint Presentation</vt:lpstr>
      <vt:lpstr>CO2 Levels, breath work and Long COVID</vt:lpstr>
      <vt:lpstr>PowerPoint Presentation</vt:lpstr>
      <vt:lpstr>Cognitive Rehab</vt:lpstr>
      <vt:lpstr>PowerPoint Presentation</vt:lpstr>
      <vt:lpstr>Autonomic Rehabilitation</vt:lpstr>
      <vt:lpstr>Autonomic rehabilitation - know your symptoms!</vt:lpstr>
      <vt:lpstr>Autonomic rehabilitation eases Long COVID symptoms and improves function (n = 113)</vt:lpstr>
      <vt:lpstr>Additional resources</vt:lpstr>
      <vt:lpstr>PowerPoint Presentation</vt:lpstr>
      <vt:lpstr>Multiple potential underlying causes</vt:lpstr>
      <vt:lpstr>PowerPoint Presentation</vt:lpstr>
      <vt:lpstr>Autoantibodies and cytokines</vt:lpstr>
      <vt:lpstr>Viral Persistence</vt:lpstr>
      <vt:lpstr>#TeamCLOTS!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Rehabilitation Management for Long COVID</dc:title>
  <dc:creator>Putrino, David</dc:creator>
  <cp:lastModifiedBy>Julia Boyle</cp:lastModifiedBy>
  <cp:revision>60</cp:revision>
  <dcterms:created xsi:type="dcterms:W3CDTF">2021-09-02T11:11:26Z</dcterms:created>
  <dcterms:modified xsi:type="dcterms:W3CDTF">2022-05-05T23:56:46Z</dcterms:modified>
</cp:coreProperties>
</file>